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8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C209"/>
    <a:srgbClr val="00B050"/>
    <a:srgbClr val="E46D0A"/>
    <a:srgbClr val="E9F5FB"/>
    <a:srgbClr val="3A9DD4"/>
    <a:srgbClr val="FFE9B7"/>
    <a:srgbClr val="FEC74C"/>
    <a:srgbClr val="FEB006"/>
    <a:srgbClr val="F97A31"/>
    <a:srgbClr val="FFC2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031" autoAdjust="0"/>
    <p:restoredTop sz="94664" autoAdjust="0"/>
  </p:normalViewPr>
  <p:slideViewPr>
    <p:cSldViewPr snapToGrid="0">
      <p:cViewPr varScale="1">
        <p:scale>
          <a:sx n="110" d="100"/>
          <a:sy n="110" d="100"/>
        </p:scale>
        <p:origin x="-8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BCC98-F2EC-4CE7-B389-85AC7C9DF79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8EEF90-CB99-4139-ADF6-07C03C2790A1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444E6F21-1B2D-4E28-A593-631F46464A59}" type="parTrans" cxnId="{0EA4F0B7-E1BC-452E-8C5A-66E32B509829}">
      <dgm:prSet/>
      <dgm:spPr/>
      <dgm:t>
        <a:bodyPr/>
        <a:lstStyle/>
        <a:p>
          <a:endParaRPr lang="ru-RU"/>
        </a:p>
      </dgm:t>
    </dgm:pt>
    <dgm:pt modelId="{AB0C635D-25C8-4881-A809-0A7EAD19E5D5}" type="sibTrans" cxnId="{0EA4F0B7-E1BC-452E-8C5A-66E32B509829}">
      <dgm:prSet/>
      <dgm:spPr/>
      <dgm:t>
        <a:bodyPr/>
        <a:lstStyle/>
        <a:p>
          <a:endParaRPr lang="ru-RU"/>
        </a:p>
      </dgm:t>
    </dgm:pt>
    <dgm:pt modelId="{1C9F6A25-77AB-41BE-AAE3-19B7C1A0F6D3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8B022AAE-FFD8-4FEC-88F1-C247E41774DC}" type="parTrans" cxnId="{350BD346-70EA-4B0E-9425-F9C87C7C7CF8}">
      <dgm:prSet/>
      <dgm:spPr/>
      <dgm:t>
        <a:bodyPr/>
        <a:lstStyle/>
        <a:p>
          <a:endParaRPr lang="ru-RU"/>
        </a:p>
      </dgm:t>
    </dgm:pt>
    <dgm:pt modelId="{A80FA652-4102-4849-AFB3-6ECC2CE5E842}" type="sibTrans" cxnId="{350BD346-70EA-4B0E-9425-F9C87C7C7CF8}">
      <dgm:prSet/>
      <dgm:spPr/>
      <dgm:t>
        <a:bodyPr/>
        <a:lstStyle/>
        <a:p>
          <a:endParaRPr lang="ru-RU"/>
        </a:p>
      </dgm:t>
    </dgm:pt>
    <dgm:pt modelId="{E3008202-8EF7-4B3C-8522-0B7F857C0F4E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3F6C8140-8174-4EE3-B20B-04C9CFAE2993}" type="parTrans" cxnId="{2D095B1F-4841-41CF-AD4D-2919601E2CFB}">
      <dgm:prSet/>
      <dgm:spPr/>
      <dgm:t>
        <a:bodyPr/>
        <a:lstStyle/>
        <a:p>
          <a:endParaRPr lang="ru-RU"/>
        </a:p>
      </dgm:t>
    </dgm:pt>
    <dgm:pt modelId="{2CBDD874-8506-4792-8558-332D4ADE2D65}" type="sibTrans" cxnId="{2D095B1F-4841-41CF-AD4D-2919601E2CFB}">
      <dgm:prSet/>
      <dgm:spPr/>
      <dgm:t>
        <a:bodyPr/>
        <a:lstStyle/>
        <a:p>
          <a:endParaRPr lang="ru-RU"/>
        </a:p>
      </dgm:t>
    </dgm:pt>
    <dgm:pt modelId="{4339CCBC-8365-4EEC-AA7A-43D8E3206B84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B513DC1A-A87E-41E3-9277-14E1BD9D7F7F}" type="parTrans" cxnId="{19D44344-F856-421E-AB99-7027F6FA7A1B}">
      <dgm:prSet/>
      <dgm:spPr/>
      <dgm:t>
        <a:bodyPr/>
        <a:lstStyle/>
        <a:p>
          <a:endParaRPr lang="ru-RU"/>
        </a:p>
      </dgm:t>
    </dgm:pt>
    <dgm:pt modelId="{F7BD25C2-2F34-4927-97E5-79A23F6034CE}" type="sibTrans" cxnId="{19D44344-F856-421E-AB99-7027F6FA7A1B}">
      <dgm:prSet/>
      <dgm:spPr/>
      <dgm:t>
        <a:bodyPr/>
        <a:lstStyle/>
        <a:p>
          <a:endParaRPr lang="ru-RU"/>
        </a:p>
      </dgm:t>
    </dgm:pt>
    <dgm:pt modelId="{C1DB5900-4B2D-4B1D-885E-34E89ED9BD18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BB07A35C-B90D-4CB8-9129-0694FCC17C5D}" type="parTrans" cxnId="{78A556E9-CF56-49FE-BECA-6037242CEE9B}">
      <dgm:prSet/>
      <dgm:spPr/>
      <dgm:t>
        <a:bodyPr/>
        <a:lstStyle/>
        <a:p>
          <a:endParaRPr lang="ru-RU"/>
        </a:p>
      </dgm:t>
    </dgm:pt>
    <dgm:pt modelId="{35FC2B48-1CA8-4620-99B6-E1BA7CB161A2}" type="sibTrans" cxnId="{78A556E9-CF56-49FE-BECA-6037242CEE9B}">
      <dgm:prSet/>
      <dgm:spPr/>
      <dgm:t>
        <a:bodyPr/>
        <a:lstStyle/>
        <a:p>
          <a:endParaRPr lang="ru-RU"/>
        </a:p>
      </dgm:t>
    </dgm:pt>
    <dgm:pt modelId="{F09F8856-45CA-475B-9711-5F92DFAEBA47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10507B90-FF87-4514-8B43-D158527BBB1E}" type="parTrans" cxnId="{57C081CD-567A-4CB7-9266-17E68859A80B}">
      <dgm:prSet/>
      <dgm:spPr/>
      <dgm:t>
        <a:bodyPr/>
        <a:lstStyle/>
        <a:p>
          <a:endParaRPr lang="ru-RU"/>
        </a:p>
      </dgm:t>
    </dgm:pt>
    <dgm:pt modelId="{F6AB384F-B72A-4FD6-9194-B3E6BFA4E784}" type="sibTrans" cxnId="{57C081CD-567A-4CB7-9266-17E68859A80B}">
      <dgm:prSet/>
      <dgm:spPr/>
      <dgm:t>
        <a:bodyPr/>
        <a:lstStyle/>
        <a:p>
          <a:endParaRPr lang="ru-RU"/>
        </a:p>
      </dgm:t>
    </dgm:pt>
    <dgm:pt modelId="{ADF8A07F-5ACD-4206-AFB2-654B7EF1B0DF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B20F39E8-4F4F-49A8-93B2-00055F797E94}" type="parTrans" cxnId="{A1163361-4789-4C07-A2E0-C81607C270C9}">
      <dgm:prSet/>
      <dgm:spPr/>
      <dgm:t>
        <a:bodyPr/>
        <a:lstStyle/>
        <a:p>
          <a:endParaRPr lang="ru-RU"/>
        </a:p>
      </dgm:t>
    </dgm:pt>
    <dgm:pt modelId="{30B9FCFC-4117-42FC-AF35-77ABDB6966AC}" type="sibTrans" cxnId="{A1163361-4789-4C07-A2E0-C81607C270C9}">
      <dgm:prSet/>
      <dgm:spPr/>
      <dgm:t>
        <a:bodyPr/>
        <a:lstStyle/>
        <a:p>
          <a:endParaRPr lang="ru-RU"/>
        </a:p>
      </dgm:t>
    </dgm:pt>
    <dgm:pt modelId="{DBD2AA63-D83D-47E3-8C75-DB193D3B8AFD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3867D3BF-3112-4435-B478-DB383460B644}" type="parTrans" cxnId="{8A90DE2F-0AE2-48A1-8163-067DF1FBC07A}">
      <dgm:prSet/>
      <dgm:spPr/>
      <dgm:t>
        <a:bodyPr/>
        <a:lstStyle/>
        <a:p>
          <a:endParaRPr lang="ru-RU"/>
        </a:p>
      </dgm:t>
    </dgm:pt>
    <dgm:pt modelId="{FFACE84E-20EA-4ABF-B6D4-4FAC431607DE}" type="sibTrans" cxnId="{8A90DE2F-0AE2-48A1-8163-067DF1FBC07A}">
      <dgm:prSet/>
      <dgm:spPr/>
      <dgm:t>
        <a:bodyPr/>
        <a:lstStyle/>
        <a:p>
          <a:endParaRPr lang="ru-RU"/>
        </a:p>
      </dgm:t>
    </dgm:pt>
    <dgm:pt modelId="{7DFF627B-B482-4217-A610-1D2CBEDDF118}">
      <dgm:prSet phldrT="[Текст]" phldr="1"/>
      <dgm:spPr>
        <a:noFill/>
      </dgm:spPr>
      <dgm:t>
        <a:bodyPr/>
        <a:lstStyle/>
        <a:p>
          <a:endParaRPr lang="ru-RU" dirty="0"/>
        </a:p>
      </dgm:t>
    </dgm:pt>
    <dgm:pt modelId="{E9ED4B1D-C641-4F18-BFA0-CBF529225312}" type="parTrans" cxnId="{2E8C732C-7C55-4A9A-B0AB-BF3ABDF22D77}">
      <dgm:prSet/>
      <dgm:spPr/>
      <dgm:t>
        <a:bodyPr/>
        <a:lstStyle/>
        <a:p>
          <a:endParaRPr lang="ru-RU"/>
        </a:p>
      </dgm:t>
    </dgm:pt>
    <dgm:pt modelId="{A2B48944-8042-4B42-BF0B-2E7AF64CB9ED}" type="sibTrans" cxnId="{2E8C732C-7C55-4A9A-B0AB-BF3ABDF22D77}">
      <dgm:prSet/>
      <dgm:spPr/>
      <dgm:t>
        <a:bodyPr/>
        <a:lstStyle/>
        <a:p>
          <a:endParaRPr lang="ru-RU"/>
        </a:p>
      </dgm:t>
    </dgm:pt>
    <dgm:pt modelId="{A1BA7263-EA0A-4F19-B4DC-6229EAF59C0B}">
      <dgm:prSet phldrT="[Текст]"/>
      <dgm:spPr>
        <a:noFill/>
      </dgm:spPr>
      <dgm:t>
        <a:bodyPr/>
        <a:lstStyle/>
        <a:p>
          <a:endParaRPr lang="ru-RU" dirty="0"/>
        </a:p>
      </dgm:t>
    </dgm:pt>
    <dgm:pt modelId="{36A384F3-7D08-486B-80E3-84F09D69912B}" type="parTrans" cxnId="{595D310D-1250-4005-9D08-3B28406124A8}">
      <dgm:prSet/>
      <dgm:spPr/>
      <dgm:t>
        <a:bodyPr/>
        <a:lstStyle/>
        <a:p>
          <a:endParaRPr lang="ru-RU"/>
        </a:p>
      </dgm:t>
    </dgm:pt>
    <dgm:pt modelId="{0D71CA7B-7958-4D25-B835-A2269F33B229}" type="sibTrans" cxnId="{595D310D-1250-4005-9D08-3B28406124A8}">
      <dgm:prSet/>
      <dgm:spPr/>
      <dgm:t>
        <a:bodyPr/>
        <a:lstStyle/>
        <a:p>
          <a:endParaRPr lang="ru-RU"/>
        </a:p>
      </dgm:t>
    </dgm:pt>
    <dgm:pt modelId="{48DB99A1-F537-415B-B29F-4C648A4BD524}">
      <dgm:prSet phldrT="[Текст]"/>
      <dgm:spPr>
        <a:noFill/>
      </dgm:spPr>
      <dgm:t>
        <a:bodyPr/>
        <a:lstStyle/>
        <a:p>
          <a:endParaRPr lang="ru-RU" dirty="0"/>
        </a:p>
      </dgm:t>
    </dgm:pt>
    <dgm:pt modelId="{18797ADA-95EA-47A4-A118-892FDFA961A5}" type="parTrans" cxnId="{94C2447D-AF35-4E4A-8F61-3A12D43B828B}">
      <dgm:prSet/>
      <dgm:spPr/>
      <dgm:t>
        <a:bodyPr/>
        <a:lstStyle/>
        <a:p>
          <a:endParaRPr lang="ru-RU"/>
        </a:p>
      </dgm:t>
    </dgm:pt>
    <dgm:pt modelId="{ED0B6100-4C72-49B2-A585-DF42C3C08AA6}" type="sibTrans" cxnId="{94C2447D-AF35-4E4A-8F61-3A12D43B828B}">
      <dgm:prSet/>
      <dgm:spPr/>
      <dgm:t>
        <a:bodyPr/>
        <a:lstStyle/>
        <a:p>
          <a:endParaRPr lang="ru-RU"/>
        </a:p>
      </dgm:t>
    </dgm:pt>
    <dgm:pt modelId="{4048D088-E58E-4618-9591-768F12D6C1A7}">
      <dgm:prSet phldrT="[Текст]"/>
      <dgm:spPr>
        <a:noFill/>
      </dgm:spPr>
      <dgm:t>
        <a:bodyPr/>
        <a:lstStyle/>
        <a:p>
          <a:endParaRPr lang="ru-RU" dirty="0"/>
        </a:p>
      </dgm:t>
    </dgm:pt>
    <dgm:pt modelId="{65AB5E9A-0017-4082-8451-07DA6E476F03}" type="parTrans" cxnId="{5C065014-0536-4692-A144-B375E365D4DD}">
      <dgm:prSet/>
      <dgm:spPr/>
      <dgm:t>
        <a:bodyPr/>
        <a:lstStyle/>
        <a:p>
          <a:endParaRPr lang="ru-RU"/>
        </a:p>
      </dgm:t>
    </dgm:pt>
    <dgm:pt modelId="{E3DC89BF-BA1D-40BE-818E-C0F39E0F601E}" type="sibTrans" cxnId="{5C065014-0536-4692-A144-B375E365D4DD}">
      <dgm:prSet/>
      <dgm:spPr/>
      <dgm:t>
        <a:bodyPr/>
        <a:lstStyle/>
        <a:p>
          <a:endParaRPr lang="ru-RU"/>
        </a:p>
      </dgm:t>
    </dgm:pt>
    <dgm:pt modelId="{F45226EF-AF2D-4715-8AF5-A367AD8A5BEE}" type="pres">
      <dgm:prSet presAssocID="{F94BCC98-F2EC-4CE7-B389-85AC7C9DF79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ED5902-6D4D-4BE0-BE4F-8B0BE5EAB2F5}" type="pres">
      <dgm:prSet presAssocID="{EA8EEF90-CB99-4139-ADF6-07C03C2790A1}" presName="comp" presStyleCnt="0"/>
      <dgm:spPr/>
    </dgm:pt>
    <dgm:pt modelId="{EC00BD78-C282-408A-8208-7A418CA74031}" type="pres">
      <dgm:prSet presAssocID="{EA8EEF90-CB99-4139-ADF6-07C03C2790A1}" presName="box" presStyleLbl="node1" presStyleIdx="0" presStyleCnt="6"/>
      <dgm:spPr/>
      <dgm:t>
        <a:bodyPr/>
        <a:lstStyle/>
        <a:p>
          <a:endParaRPr lang="ru-RU"/>
        </a:p>
      </dgm:t>
    </dgm:pt>
    <dgm:pt modelId="{82DE4327-799D-4FE0-9952-B0597977453A}" type="pres">
      <dgm:prSet presAssocID="{EA8EEF90-CB99-4139-ADF6-07C03C2790A1}" presName="img" presStyleLbl="fgImgPlace1" presStyleIdx="0" presStyleCnt="6" custScaleX="65529" custScaleY="1297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E9C8A1-F990-468B-81D9-F3789822FF67}" type="pres">
      <dgm:prSet presAssocID="{EA8EEF90-CB99-4139-ADF6-07C03C2790A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FD31E-99E2-43EB-97A4-0C4735D2A0E9}" type="pres">
      <dgm:prSet presAssocID="{AB0C635D-25C8-4881-A809-0A7EAD19E5D5}" presName="spacer" presStyleCnt="0"/>
      <dgm:spPr/>
    </dgm:pt>
    <dgm:pt modelId="{6D618397-4012-46BE-8A88-2469D3AABDCF}" type="pres">
      <dgm:prSet presAssocID="{4339CCBC-8365-4EEC-AA7A-43D8E3206B84}" presName="comp" presStyleCnt="0"/>
      <dgm:spPr/>
    </dgm:pt>
    <dgm:pt modelId="{5F17892C-EA33-498B-A60D-23F01304F729}" type="pres">
      <dgm:prSet presAssocID="{4339CCBC-8365-4EEC-AA7A-43D8E3206B84}" presName="box" presStyleLbl="node1" presStyleIdx="1" presStyleCnt="6"/>
      <dgm:spPr/>
      <dgm:t>
        <a:bodyPr/>
        <a:lstStyle/>
        <a:p>
          <a:endParaRPr lang="ru-RU"/>
        </a:p>
      </dgm:t>
    </dgm:pt>
    <dgm:pt modelId="{FF1D2DCC-C103-405B-8454-D52AF40E86A8}" type="pres">
      <dgm:prSet presAssocID="{4339CCBC-8365-4EEC-AA7A-43D8E3206B84}" presName="img" presStyleLbl="fgImgPlace1" presStyleIdx="1" presStyleCnt="6" custScaleX="65594" custScaleY="1352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C1D340-DCE9-4D51-9577-1A026B28BD89}" type="pres">
      <dgm:prSet presAssocID="{4339CCBC-8365-4EEC-AA7A-43D8E3206B8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B96FE-7ACA-45F3-8EFC-35854A830240}" type="pres">
      <dgm:prSet presAssocID="{F7BD25C2-2F34-4927-97E5-79A23F6034CE}" presName="spacer" presStyleCnt="0"/>
      <dgm:spPr/>
    </dgm:pt>
    <dgm:pt modelId="{CD37633F-3246-4285-BEF7-31521C57CD5D}" type="pres">
      <dgm:prSet presAssocID="{ADF8A07F-5ACD-4206-AFB2-654B7EF1B0DF}" presName="comp" presStyleCnt="0"/>
      <dgm:spPr/>
    </dgm:pt>
    <dgm:pt modelId="{C139B677-D90F-4F4E-A00B-6F6930105E80}" type="pres">
      <dgm:prSet presAssocID="{ADF8A07F-5ACD-4206-AFB2-654B7EF1B0DF}" presName="box" presStyleLbl="node1" presStyleIdx="2" presStyleCnt="6"/>
      <dgm:spPr/>
      <dgm:t>
        <a:bodyPr/>
        <a:lstStyle/>
        <a:p>
          <a:endParaRPr lang="ru-RU"/>
        </a:p>
      </dgm:t>
    </dgm:pt>
    <dgm:pt modelId="{9EFD3834-FC01-4B8E-B363-C5D2143D813F}" type="pres">
      <dgm:prSet presAssocID="{ADF8A07F-5ACD-4206-AFB2-654B7EF1B0DF}" presName="img" presStyleLbl="fgImgPlace1" presStyleIdx="2" presStyleCnt="6" custScaleX="65724" custScaleY="1071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4F98B2E-7B92-41A3-BA8C-62E3AB3FFB54}" type="pres">
      <dgm:prSet presAssocID="{ADF8A07F-5ACD-4206-AFB2-654B7EF1B0DF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A1EFE-9B41-4B65-A4C5-B723DC303CFF}" type="pres">
      <dgm:prSet presAssocID="{30B9FCFC-4117-42FC-AF35-77ABDB6966AC}" presName="spacer" presStyleCnt="0"/>
      <dgm:spPr/>
    </dgm:pt>
    <dgm:pt modelId="{53303005-B8F4-4E20-937F-06E5A9B3A384}" type="pres">
      <dgm:prSet presAssocID="{48DB99A1-F537-415B-B29F-4C648A4BD524}" presName="comp" presStyleCnt="0"/>
      <dgm:spPr/>
    </dgm:pt>
    <dgm:pt modelId="{DFC474E0-BA68-43F5-96F0-518A87297560}" type="pres">
      <dgm:prSet presAssocID="{48DB99A1-F537-415B-B29F-4C648A4BD524}" presName="box" presStyleLbl="node1" presStyleIdx="3" presStyleCnt="6"/>
      <dgm:spPr/>
      <dgm:t>
        <a:bodyPr/>
        <a:lstStyle/>
        <a:p>
          <a:endParaRPr lang="ru-RU"/>
        </a:p>
      </dgm:t>
    </dgm:pt>
    <dgm:pt modelId="{501E420A-A435-404E-8671-403554647588}" type="pres">
      <dgm:prSet presAssocID="{48DB99A1-F537-415B-B29F-4C648A4BD524}" presName="img" presStyleLbl="fgImgPlace1" presStyleIdx="3" presStyleCnt="6" custScaleX="65724" custScaleY="10634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D8CDD3-2775-4306-9C38-5785725615BD}" type="pres">
      <dgm:prSet presAssocID="{48DB99A1-F537-415B-B29F-4C648A4BD52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10876-B034-4636-B931-E282129B62FB}" type="pres">
      <dgm:prSet presAssocID="{ED0B6100-4C72-49B2-A585-DF42C3C08AA6}" presName="spacer" presStyleCnt="0"/>
      <dgm:spPr/>
    </dgm:pt>
    <dgm:pt modelId="{85C4F6FB-984E-44C0-A490-FE5E51A392F9}" type="pres">
      <dgm:prSet presAssocID="{4048D088-E58E-4618-9591-768F12D6C1A7}" presName="comp" presStyleCnt="0"/>
      <dgm:spPr/>
    </dgm:pt>
    <dgm:pt modelId="{C850497C-D2C7-40BF-984E-63000D0BB2DF}" type="pres">
      <dgm:prSet presAssocID="{4048D088-E58E-4618-9591-768F12D6C1A7}" presName="box" presStyleLbl="node1" presStyleIdx="4" presStyleCnt="6"/>
      <dgm:spPr/>
      <dgm:t>
        <a:bodyPr/>
        <a:lstStyle/>
        <a:p>
          <a:endParaRPr lang="ru-RU"/>
        </a:p>
      </dgm:t>
    </dgm:pt>
    <dgm:pt modelId="{D526FAED-902A-47C9-8A6C-646D469AF8EE}" type="pres">
      <dgm:prSet presAssocID="{4048D088-E58E-4618-9591-768F12D6C1A7}" presName="img" presStyleLbl="fgImgPlace1" presStyleIdx="4" presStyleCnt="6" custScaleX="64680" custScaleY="12765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2ACDD5-63F8-418E-8C58-62D4E0900A14}" type="pres">
      <dgm:prSet presAssocID="{4048D088-E58E-4618-9591-768F12D6C1A7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567BA-D3C2-4B1F-9727-FC676AB78145}" type="pres">
      <dgm:prSet presAssocID="{E3DC89BF-BA1D-40BE-818E-C0F39E0F601E}" presName="spacer" presStyleCnt="0"/>
      <dgm:spPr/>
    </dgm:pt>
    <dgm:pt modelId="{ACC4EAA9-301E-496D-AD3A-AC51B0A14890}" type="pres">
      <dgm:prSet presAssocID="{A1BA7263-EA0A-4F19-B4DC-6229EAF59C0B}" presName="comp" presStyleCnt="0"/>
      <dgm:spPr/>
    </dgm:pt>
    <dgm:pt modelId="{ED61F23C-ECD7-42A2-9C39-90D7C9772F5A}" type="pres">
      <dgm:prSet presAssocID="{A1BA7263-EA0A-4F19-B4DC-6229EAF59C0B}" presName="box" presStyleLbl="node1" presStyleIdx="5" presStyleCnt="6"/>
      <dgm:spPr/>
      <dgm:t>
        <a:bodyPr/>
        <a:lstStyle/>
        <a:p>
          <a:endParaRPr lang="ru-RU"/>
        </a:p>
      </dgm:t>
    </dgm:pt>
    <dgm:pt modelId="{4E6BF7EE-9620-4605-9462-E782D070C2AE}" type="pres">
      <dgm:prSet presAssocID="{A1BA7263-EA0A-4F19-B4DC-6229EAF59C0B}" presName="img" presStyleLbl="fgImgPlace1" presStyleIdx="5" presStyleCnt="6" custScaleX="63240" custScaleY="117411" custLinFactNeighborX="-494" custLinFactNeighborY="341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B2FE122-2965-4476-AE4D-AE7B025B8E6E}" type="pres">
      <dgm:prSet presAssocID="{A1BA7263-EA0A-4F19-B4DC-6229EAF59C0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0E55E9-059F-45F0-8701-2AE4EB107CC1}" type="presOf" srcId="{7DFF627B-B482-4217-A610-1D2CBEDDF118}" destId="{C139B677-D90F-4F4E-A00B-6F6930105E80}" srcOrd="0" destOrd="2" presId="urn:microsoft.com/office/officeart/2005/8/layout/vList4"/>
    <dgm:cxn modelId="{67588A54-7E2E-4F63-B0B1-DC1289D488AF}" type="presOf" srcId="{E3008202-8EF7-4B3C-8522-0B7F857C0F4E}" destId="{EC00BD78-C282-408A-8208-7A418CA74031}" srcOrd="0" destOrd="2" presId="urn:microsoft.com/office/officeart/2005/8/layout/vList4"/>
    <dgm:cxn modelId="{595D310D-1250-4005-9D08-3B28406124A8}" srcId="{F94BCC98-F2EC-4CE7-B389-85AC7C9DF793}" destId="{A1BA7263-EA0A-4F19-B4DC-6229EAF59C0B}" srcOrd="5" destOrd="0" parTransId="{36A384F3-7D08-486B-80E3-84F09D69912B}" sibTransId="{0D71CA7B-7958-4D25-B835-A2269F33B229}"/>
    <dgm:cxn modelId="{8A60C707-41C9-4973-8559-577B96B13701}" type="presOf" srcId="{DBD2AA63-D83D-47E3-8C75-DB193D3B8AFD}" destId="{E4F98B2E-7B92-41A3-BA8C-62E3AB3FFB54}" srcOrd="1" destOrd="1" presId="urn:microsoft.com/office/officeart/2005/8/layout/vList4"/>
    <dgm:cxn modelId="{94C2447D-AF35-4E4A-8F61-3A12D43B828B}" srcId="{F94BCC98-F2EC-4CE7-B389-85AC7C9DF793}" destId="{48DB99A1-F537-415B-B29F-4C648A4BD524}" srcOrd="3" destOrd="0" parTransId="{18797ADA-95EA-47A4-A118-892FDFA961A5}" sibTransId="{ED0B6100-4C72-49B2-A585-DF42C3C08AA6}"/>
    <dgm:cxn modelId="{543C2B2E-61AF-473C-9093-ADE735D572FD}" type="presOf" srcId="{7DFF627B-B482-4217-A610-1D2CBEDDF118}" destId="{E4F98B2E-7B92-41A3-BA8C-62E3AB3FFB54}" srcOrd="1" destOrd="2" presId="urn:microsoft.com/office/officeart/2005/8/layout/vList4"/>
    <dgm:cxn modelId="{23E1D014-9F99-4D13-BA60-5B99343CD68C}" type="presOf" srcId="{4048D088-E58E-4618-9591-768F12D6C1A7}" destId="{C850497C-D2C7-40BF-984E-63000D0BB2DF}" srcOrd="0" destOrd="0" presId="urn:microsoft.com/office/officeart/2005/8/layout/vList4"/>
    <dgm:cxn modelId="{8F1A5EFB-6AC3-4C57-AB99-ECA1E2D2770F}" type="presOf" srcId="{1C9F6A25-77AB-41BE-AAE3-19B7C1A0F6D3}" destId="{EC00BD78-C282-408A-8208-7A418CA74031}" srcOrd="0" destOrd="1" presId="urn:microsoft.com/office/officeart/2005/8/layout/vList4"/>
    <dgm:cxn modelId="{EEA695F0-FD4F-4745-B2E8-7DB652CEBDDA}" type="presOf" srcId="{4048D088-E58E-4618-9591-768F12D6C1A7}" destId="{6E2ACDD5-63F8-418E-8C58-62D4E0900A14}" srcOrd="1" destOrd="0" presId="urn:microsoft.com/office/officeart/2005/8/layout/vList4"/>
    <dgm:cxn modelId="{19D44344-F856-421E-AB99-7027F6FA7A1B}" srcId="{F94BCC98-F2EC-4CE7-B389-85AC7C9DF793}" destId="{4339CCBC-8365-4EEC-AA7A-43D8E3206B84}" srcOrd="1" destOrd="0" parTransId="{B513DC1A-A87E-41E3-9277-14E1BD9D7F7F}" sibTransId="{F7BD25C2-2F34-4927-97E5-79A23F6034CE}"/>
    <dgm:cxn modelId="{3DB3A0D4-1103-4EC1-A5B8-B7A9608B1FB9}" type="presOf" srcId="{ADF8A07F-5ACD-4206-AFB2-654B7EF1B0DF}" destId="{C139B677-D90F-4F4E-A00B-6F6930105E80}" srcOrd="0" destOrd="0" presId="urn:microsoft.com/office/officeart/2005/8/layout/vList4"/>
    <dgm:cxn modelId="{B47ECDAB-7070-40BE-BA72-1FFC831814E8}" type="presOf" srcId="{F09F8856-45CA-475B-9711-5F92DFAEBA47}" destId="{5F17892C-EA33-498B-A60D-23F01304F729}" srcOrd="0" destOrd="2" presId="urn:microsoft.com/office/officeart/2005/8/layout/vList4"/>
    <dgm:cxn modelId="{E2505E11-5D79-4608-838C-6EC0CD094CF7}" type="presOf" srcId="{C1DB5900-4B2D-4B1D-885E-34E89ED9BD18}" destId="{5F17892C-EA33-498B-A60D-23F01304F729}" srcOrd="0" destOrd="1" presId="urn:microsoft.com/office/officeart/2005/8/layout/vList4"/>
    <dgm:cxn modelId="{78A556E9-CF56-49FE-BECA-6037242CEE9B}" srcId="{4339CCBC-8365-4EEC-AA7A-43D8E3206B84}" destId="{C1DB5900-4B2D-4B1D-885E-34E89ED9BD18}" srcOrd="0" destOrd="0" parTransId="{BB07A35C-B90D-4CB8-9129-0694FCC17C5D}" sibTransId="{35FC2B48-1CA8-4620-99B6-E1BA7CB161A2}"/>
    <dgm:cxn modelId="{2D095B1F-4841-41CF-AD4D-2919601E2CFB}" srcId="{EA8EEF90-CB99-4139-ADF6-07C03C2790A1}" destId="{E3008202-8EF7-4B3C-8522-0B7F857C0F4E}" srcOrd="1" destOrd="0" parTransId="{3F6C8140-8174-4EE3-B20B-04C9CFAE2993}" sibTransId="{2CBDD874-8506-4792-8558-332D4ADE2D65}"/>
    <dgm:cxn modelId="{47C5E223-E685-4007-9E0C-2D9DF6AB6543}" type="presOf" srcId="{E3008202-8EF7-4B3C-8522-0B7F857C0F4E}" destId="{8AE9C8A1-F990-468B-81D9-F3789822FF67}" srcOrd="1" destOrd="2" presId="urn:microsoft.com/office/officeart/2005/8/layout/vList4"/>
    <dgm:cxn modelId="{590EABF6-0159-4B68-A8AE-0C9D605CA7AF}" type="presOf" srcId="{48DB99A1-F537-415B-B29F-4C648A4BD524}" destId="{DFC474E0-BA68-43F5-96F0-518A87297560}" srcOrd="0" destOrd="0" presId="urn:microsoft.com/office/officeart/2005/8/layout/vList4"/>
    <dgm:cxn modelId="{0936AA20-9561-4484-968D-D10E02FD2D0E}" type="presOf" srcId="{4339CCBC-8365-4EEC-AA7A-43D8E3206B84}" destId="{C6C1D340-DCE9-4D51-9577-1A026B28BD89}" srcOrd="1" destOrd="0" presId="urn:microsoft.com/office/officeart/2005/8/layout/vList4"/>
    <dgm:cxn modelId="{A8C22B6F-3F70-4211-92F0-67A96E7B76CF}" type="presOf" srcId="{EA8EEF90-CB99-4139-ADF6-07C03C2790A1}" destId="{8AE9C8A1-F990-468B-81D9-F3789822FF67}" srcOrd="1" destOrd="0" presId="urn:microsoft.com/office/officeart/2005/8/layout/vList4"/>
    <dgm:cxn modelId="{A1163361-4789-4C07-A2E0-C81607C270C9}" srcId="{F94BCC98-F2EC-4CE7-B389-85AC7C9DF793}" destId="{ADF8A07F-5ACD-4206-AFB2-654B7EF1B0DF}" srcOrd="2" destOrd="0" parTransId="{B20F39E8-4F4F-49A8-93B2-00055F797E94}" sibTransId="{30B9FCFC-4117-42FC-AF35-77ABDB6966AC}"/>
    <dgm:cxn modelId="{B70BD65F-B632-474C-8EA8-E6769B43EC02}" type="presOf" srcId="{ADF8A07F-5ACD-4206-AFB2-654B7EF1B0DF}" destId="{E4F98B2E-7B92-41A3-BA8C-62E3AB3FFB54}" srcOrd="1" destOrd="0" presId="urn:microsoft.com/office/officeart/2005/8/layout/vList4"/>
    <dgm:cxn modelId="{350BD346-70EA-4B0E-9425-F9C87C7C7CF8}" srcId="{EA8EEF90-CB99-4139-ADF6-07C03C2790A1}" destId="{1C9F6A25-77AB-41BE-AAE3-19B7C1A0F6D3}" srcOrd="0" destOrd="0" parTransId="{8B022AAE-FFD8-4FEC-88F1-C247E41774DC}" sibTransId="{A80FA652-4102-4849-AFB3-6ECC2CE5E842}"/>
    <dgm:cxn modelId="{5E7952C8-5E59-46A3-AACB-AC526754DC64}" type="presOf" srcId="{48DB99A1-F537-415B-B29F-4C648A4BD524}" destId="{0FD8CDD3-2775-4306-9C38-5785725615BD}" srcOrd="1" destOrd="0" presId="urn:microsoft.com/office/officeart/2005/8/layout/vList4"/>
    <dgm:cxn modelId="{8A90DE2F-0AE2-48A1-8163-067DF1FBC07A}" srcId="{ADF8A07F-5ACD-4206-AFB2-654B7EF1B0DF}" destId="{DBD2AA63-D83D-47E3-8C75-DB193D3B8AFD}" srcOrd="0" destOrd="0" parTransId="{3867D3BF-3112-4435-B478-DB383460B644}" sibTransId="{FFACE84E-20EA-4ABF-B6D4-4FAC431607DE}"/>
    <dgm:cxn modelId="{57C081CD-567A-4CB7-9266-17E68859A80B}" srcId="{4339CCBC-8365-4EEC-AA7A-43D8E3206B84}" destId="{F09F8856-45CA-475B-9711-5F92DFAEBA47}" srcOrd="1" destOrd="0" parTransId="{10507B90-FF87-4514-8B43-D158527BBB1E}" sibTransId="{F6AB384F-B72A-4FD6-9194-B3E6BFA4E784}"/>
    <dgm:cxn modelId="{0FA8FBAD-F9FD-45AD-B92F-84C8A86DB068}" type="presOf" srcId="{4339CCBC-8365-4EEC-AA7A-43D8E3206B84}" destId="{5F17892C-EA33-498B-A60D-23F01304F729}" srcOrd="0" destOrd="0" presId="urn:microsoft.com/office/officeart/2005/8/layout/vList4"/>
    <dgm:cxn modelId="{5C065014-0536-4692-A144-B375E365D4DD}" srcId="{F94BCC98-F2EC-4CE7-B389-85AC7C9DF793}" destId="{4048D088-E58E-4618-9591-768F12D6C1A7}" srcOrd="4" destOrd="0" parTransId="{65AB5E9A-0017-4082-8451-07DA6E476F03}" sibTransId="{E3DC89BF-BA1D-40BE-818E-C0F39E0F601E}"/>
    <dgm:cxn modelId="{6419EF3D-1CCF-448D-AF57-AFF4586BC95A}" type="presOf" srcId="{1C9F6A25-77AB-41BE-AAE3-19B7C1A0F6D3}" destId="{8AE9C8A1-F990-468B-81D9-F3789822FF67}" srcOrd="1" destOrd="1" presId="urn:microsoft.com/office/officeart/2005/8/layout/vList4"/>
    <dgm:cxn modelId="{9CA9D3C0-1765-4DDC-B98A-5051CEB3A26D}" type="presOf" srcId="{F94BCC98-F2EC-4CE7-B389-85AC7C9DF793}" destId="{F45226EF-AF2D-4715-8AF5-A367AD8A5BEE}" srcOrd="0" destOrd="0" presId="urn:microsoft.com/office/officeart/2005/8/layout/vList4"/>
    <dgm:cxn modelId="{2E8C732C-7C55-4A9A-B0AB-BF3ABDF22D77}" srcId="{ADF8A07F-5ACD-4206-AFB2-654B7EF1B0DF}" destId="{7DFF627B-B482-4217-A610-1D2CBEDDF118}" srcOrd="1" destOrd="0" parTransId="{E9ED4B1D-C641-4F18-BFA0-CBF529225312}" sibTransId="{A2B48944-8042-4B42-BF0B-2E7AF64CB9ED}"/>
    <dgm:cxn modelId="{B68EBD89-FC1D-4953-8D9B-B8BFA2EB77A5}" type="presOf" srcId="{F09F8856-45CA-475B-9711-5F92DFAEBA47}" destId="{C6C1D340-DCE9-4D51-9577-1A026B28BD89}" srcOrd="1" destOrd="2" presId="urn:microsoft.com/office/officeart/2005/8/layout/vList4"/>
    <dgm:cxn modelId="{5094495D-F3A7-4381-B4CE-CD83C38EC3E9}" type="presOf" srcId="{EA8EEF90-CB99-4139-ADF6-07C03C2790A1}" destId="{EC00BD78-C282-408A-8208-7A418CA74031}" srcOrd="0" destOrd="0" presId="urn:microsoft.com/office/officeart/2005/8/layout/vList4"/>
    <dgm:cxn modelId="{60CDF5FD-8586-4934-879F-F54314836642}" type="presOf" srcId="{DBD2AA63-D83D-47E3-8C75-DB193D3B8AFD}" destId="{C139B677-D90F-4F4E-A00B-6F6930105E80}" srcOrd="0" destOrd="1" presId="urn:microsoft.com/office/officeart/2005/8/layout/vList4"/>
    <dgm:cxn modelId="{039ABD63-59F9-4CAB-8A80-1F1B562250B2}" type="presOf" srcId="{A1BA7263-EA0A-4F19-B4DC-6229EAF59C0B}" destId="{ED61F23C-ECD7-42A2-9C39-90D7C9772F5A}" srcOrd="0" destOrd="0" presId="urn:microsoft.com/office/officeart/2005/8/layout/vList4"/>
    <dgm:cxn modelId="{47108432-96DC-4A0C-94F3-056521BCC0B9}" type="presOf" srcId="{A1BA7263-EA0A-4F19-B4DC-6229EAF59C0B}" destId="{1B2FE122-2965-4476-AE4D-AE7B025B8E6E}" srcOrd="1" destOrd="0" presId="urn:microsoft.com/office/officeart/2005/8/layout/vList4"/>
    <dgm:cxn modelId="{7A3B2015-5AC4-4C6C-B21C-B80303EFEF9F}" type="presOf" srcId="{C1DB5900-4B2D-4B1D-885E-34E89ED9BD18}" destId="{C6C1D340-DCE9-4D51-9577-1A026B28BD89}" srcOrd="1" destOrd="1" presId="urn:microsoft.com/office/officeart/2005/8/layout/vList4"/>
    <dgm:cxn modelId="{0EA4F0B7-E1BC-452E-8C5A-66E32B509829}" srcId="{F94BCC98-F2EC-4CE7-B389-85AC7C9DF793}" destId="{EA8EEF90-CB99-4139-ADF6-07C03C2790A1}" srcOrd="0" destOrd="0" parTransId="{444E6F21-1B2D-4E28-A593-631F46464A59}" sibTransId="{AB0C635D-25C8-4881-A809-0A7EAD19E5D5}"/>
    <dgm:cxn modelId="{34195415-1385-46A6-A235-569429F7A631}" type="presParOf" srcId="{F45226EF-AF2D-4715-8AF5-A367AD8A5BEE}" destId="{47ED5902-6D4D-4BE0-BE4F-8B0BE5EAB2F5}" srcOrd="0" destOrd="0" presId="urn:microsoft.com/office/officeart/2005/8/layout/vList4"/>
    <dgm:cxn modelId="{453A297D-8986-4F3D-8531-DC3045A7F68A}" type="presParOf" srcId="{47ED5902-6D4D-4BE0-BE4F-8B0BE5EAB2F5}" destId="{EC00BD78-C282-408A-8208-7A418CA74031}" srcOrd="0" destOrd="0" presId="urn:microsoft.com/office/officeart/2005/8/layout/vList4"/>
    <dgm:cxn modelId="{3BE995E0-50FB-4355-A4C9-630C64296281}" type="presParOf" srcId="{47ED5902-6D4D-4BE0-BE4F-8B0BE5EAB2F5}" destId="{82DE4327-799D-4FE0-9952-B0597977453A}" srcOrd="1" destOrd="0" presId="urn:microsoft.com/office/officeart/2005/8/layout/vList4"/>
    <dgm:cxn modelId="{DF0FF272-500E-46B2-AD30-26EB8C136D4D}" type="presParOf" srcId="{47ED5902-6D4D-4BE0-BE4F-8B0BE5EAB2F5}" destId="{8AE9C8A1-F990-468B-81D9-F3789822FF67}" srcOrd="2" destOrd="0" presId="urn:microsoft.com/office/officeart/2005/8/layout/vList4"/>
    <dgm:cxn modelId="{2D914EA7-07FC-43F4-B2D3-9F043ACCBAE6}" type="presParOf" srcId="{F45226EF-AF2D-4715-8AF5-A367AD8A5BEE}" destId="{79AFD31E-99E2-43EB-97A4-0C4735D2A0E9}" srcOrd="1" destOrd="0" presId="urn:microsoft.com/office/officeart/2005/8/layout/vList4"/>
    <dgm:cxn modelId="{07906A08-5D83-4D42-8FDD-6EDF92042D80}" type="presParOf" srcId="{F45226EF-AF2D-4715-8AF5-A367AD8A5BEE}" destId="{6D618397-4012-46BE-8A88-2469D3AABDCF}" srcOrd="2" destOrd="0" presId="urn:microsoft.com/office/officeart/2005/8/layout/vList4"/>
    <dgm:cxn modelId="{EF54C134-3A0C-4377-9250-192ED6C50DB4}" type="presParOf" srcId="{6D618397-4012-46BE-8A88-2469D3AABDCF}" destId="{5F17892C-EA33-498B-A60D-23F01304F729}" srcOrd="0" destOrd="0" presId="urn:microsoft.com/office/officeart/2005/8/layout/vList4"/>
    <dgm:cxn modelId="{D9E50D52-4ADE-4B5B-A9B4-5A5D069E0E42}" type="presParOf" srcId="{6D618397-4012-46BE-8A88-2469D3AABDCF}" destId="{FF1D2DCC-C103-405B-8454-D52AF40E86A8}" srcOrd="1" destOrd="0" presId="urn:microsoft.com/office/officeart/2005/8/layout/vList4"/>
    <dgm:cxn modelId="{1FD24487-4130-41D1-AAAD-C5795698CE46}" type="presParOf" srcId="{6D618397-4012-46BE-8A88-2469D3AABDCF}" destId="{C6C1D340-DCE9-4D51-9577-1A026B28BD89}" srcOrd="2" destOrd="0" presId="urn:microsoft.com/office/officeart/2005/8/layout/vList4"/>
    <dgm:cxn modelId="{D15DA506-69C7-4C33-8180-BADA20E6EC36}" type="presParOf" srcId="{F45226EF-AF2D-4715-8AF5-A367AD8A5BEE}" destId="{786B96FE-7ACA-45F3-8EFC-35854A830240}" srcOrd="3" destOrd="0" presId="urn:microsoft.com/office/officeart/2005/8/layout/vList4"/>
    <dgm:cxn modelId="{D4DE0677-F437-4696-AD6A-D265418A963A}" type="presParOf" srcId="{F45226EF-AF2D-4715-8AF5-A367AD8A5BEE}" destId="{CD37633F-3246-4285-BEF7-31521C57CD5D}" srcOrd="4" destOrd="0" presId="urn:microsoft.com/office/officeart/2005/8/layout/vList4"/>
    <dgm:cxn modelId="{39C7233B-3E75-44FC-94B8-FAA3EDF4FA9D}" type="presParOf" srcId="{CD37633F-3246-4285-BEF7-31521C57CD5D}" destId="{C139B677-D90F-4F4E-A00B-6F6930105E80}" srcOrd="0" destOrd="0" presId="urn:microsoft.com/office/officeart/2005/8/layout/vList4"/>
    <dgm:cxn modelId="{DCD43C54-43DB-4D6C-8B03-EC1A528B90F4}" type="presParOf" srcId="{CD37633F-3246-4285-BEF7-31521C57CD5D}" destId="{9EFD3834-FC01-4B8E-B363-C5D2143D813F}" srcOrd="1" destOrd="0" presId="urn:microsoft.com/office/officeart/2005/8/layout/vList4"/>
    <dgm:cxn modelId="{AFFBE955-7E7C-43A3-8ED9-AADE41473CCA}" type="presParOf" srcId="{CD37633F-3246-4285-BEF7-31521C57CD5D}" destId="{E4F98B2E-7B92-41A3-BA8C-62E3AB3FFB54}" srcOrd="2" destOrd="0" presId="urn:microsoft.com/office/officeart/2005/8/layout/vList4"/>
    <dgm:cxn modelId="{88DCD2D2-4C1C-43A7-AFCF-7D501749AD85}" type="presParOf" srcId="{F45226EF-AF2D-4715-8AF5-A367AD8A5BEE}" destId="{7E9A1EFE-9B41-4B65-A4C5-B723DC303CFF}" srcOrd="5" destOrd="0" presId="urn:microsoft.com/office/officeart/2005/8/layout/vList4"/>
    <dgm:cxn modelId="{8995C9FB-12F0-462E-8E15-65BDCB2D7D5F}" type="presParOf" srcId="{F45226EF-AF2D-4715-8AF5-A367AD8A5BEE}" destId="{53303005-B8F4-4E20-937F-06E5A9B3A384}" srcOrd="6" destOrd="0" presId="urn:microsoft.com/office/officeart/2005/8/layout/vList4"/>
    <dgm:cxn modelId="{F50C3EBD-D580-4525-8A08-30DC37486968}" type="presParOf" srcId="{53303005-B8F4-4E20-937F-06E5A9B3A384}" destId="{DFC474E0-BA68-43F5-96F0-518A87297560}" srcOrd="0" destOrd="0" presId="urn:microsoft.com/office/officeart/2005/8/layout/vList4"/>
    <dgm:cxn modelId="{B3AD82C8-7DA1-4379-A145-304B58FF0C1D}" type="presParOf" srcId="{53303005-B8F4-4E20-937F-06E5A9B3A384}" destId="{501E420A-A435-404E-8671-403554647588}" srcOrd="1" destOrd="0" presId="urn:microsoft.com/office/officeart/2005/8/layout/vList4"/>
    <dgm:cxn modelId="{A8C1DE61-B98D-443D-ABEA-87C948E2B1CA}" type="presParOf" srcId="{53303005-B8F4-4E20-937F-06E5A9B3A384}" destId="{0FD8CDD3-2775-4306-9C38-5785725615BD}" srcOrd="2" destOrd="0" presId="urn:microsoft.com/office/officeart/2005/8/layout/vList4"/>
    <dgm:cxn modelId="{11B7E2B5-5026-4D75-91FA-43DCFBEC4B77}" type="presParOf" srcId="{F45226EF-AF2D-4715-8AF5-A367AD8A5BEE}" destId="{9ED10876-B034-4636-B931-E282129B62FB}" srcOrd="7" destOrd="0" presId="urn:microsoft.com/office/officeart/2005/8/layout/vList4"/>
    <dgm:cxn modelId="{50012C9A-F03B-4E41-845B-9890938700FF}" type="presParOf" srcId="{F45226EF-AF2D-4715-8AF5-A367AD8A5BEE}" destId="{85C4F6FB-984E-44C0-A490-FE5E51A392F9}" srcOrd="8" destOrd="0" presId="urn:microsoft.com/office/officeart/2005/8/layout/vList4"/>
    <dgm:cxn modelId="{B70DD7F2-C366-4B7F-AE45-94FD3F825FDF}" type="presParOf" srcId="{85C4F6FB-984E-44C0-A490-FE5E51A392F9}" destId="{C850497C-D2C7-40BF-984E-63000D0BB2DF}" srcOrd="0" destOrd="0" presId="urn:microsoft.com/office/officeart/2005/8/layout/vList4"/>
    <dgm:cxn modelId="{A5A2A855-7B02-4E0D-8338-E8CAEE4CCF1B}" type="presParOf" srcId="{85C4F6FB-984E-44C0-A490-FE5E51A392F9}" destId="{D526FAED-902A-47C9-8A6C-646D469AF8EE}" srcOrd="1" destOrd="0" presId="urn:microsoft.com/office/officeart/2005/8/layout/vList4"/>
    <dgm:cxn modelId="{403E1BDD-1C6C-4D55-B22D-CFF6D2925A54}" type="presParOf" srcId="{85C4F6FB-984E-44C0-A490-FE5E51A392F9}" destId="{6E2ACDD5-63F8-418E-8C58-62D4E0900A14}" srcOrd="2" destOrd="0" presId="urn:microsoft.com/office/officeart/2005/8/layout/vList4"/>
    <dgm:cxn modelId="{B9985645-A441-4681-98CD-5D5AE5EDD991}" type="presParOf" srcId="{F45226EF-AF2D-4715-8AF5-A367AD8A5BEE}" destId="{A48567BA-D3C2-4B1F-9727-FC676AB78145}" srcOrd="9" destOrd="0" presId="urn:microsoft.com/office/officeart/2005/8/layout/vList4"/>
    <dgm:cxn modelId="{4CEC850C-581E-4EB3-8F48-20B189840062}" type="presParOf" srcId="{F45226EF-AF2D-4715-8AF5-A367AD8A5BEE}" destId="{ACC4EAA9-301E-496D-AD3A-AC51B0A14890}" srcOrd="10" destOrd="0" presId="urn:microsoft.com/office/officeart/2005/8/layout/vList4"/>
    <dgm:cxn modelId="{B4B0082C-C0E2-42B4-B987-32CDE6FAC38F}" type="presParOf" srcId="{ACC4EAA9-301E-496D-AD3A-AC51B0A14890}" destId="{ED61F23C-ECD7-42A2-9C39-90D7C9772F5A}" srcOrd="0" destOrd="0" presId="urn:microsoft.com/office/officeart/2005/8/layout/vList4"/>
    <dgm:cxn modelId="{89FFA152-587F-4456-AE0F-626A2F09CE21}" type="presParOf" srcId="{ACC4EAA9-301E-496D-AD3A-AC51B0A14890}" destId="{4E6BF7EE-9620-4605-9462-E782D070C2AE}" srcOrd="1" destOrd="0" presId="urn:microsoft.com/office/officeart/2005/8/layout/vList4"/>
    <dgm:cxn modelId="{56035E59-6819-43E6-8DD8-859CC5D5B2E7}" type="presParOf" srcId="{ACC4EAA9-301E-496D-AD3A-AC51B0A14890}" destId="{1B2FE122-2965-4476-AE4D-AE7B025B8E6E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119622-93C8-4E66-B1EA-3F38E162F12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3804AE-5C76-4ADF-BB37-D97B2986F390}">
      <dgm:prSet phldrT="[Текст]"/>
      <dgm:spPr>
        <a:solidFill>
          <a:srgbClr val="4BBCDF">
            <a:alpha val="49000"/>
          </a:srgbClr>
        </a:solidFill>
      </dgm:spPr>
      <dgm:t>
        <a:bodyPr/>
        <a:lstStyle/>
        <a:p>
          <a:pPr algn="ctr"/>
          <a:r>
            <a:rPr lang="ru-RU" sz="2700" b="1" dirty="0" smtClean="0">
              <a:solidFill>
                <a:srgbClr val="0000CC"/>
              </a:solidFill>
            </a:rPr>
            <a:t>Выпуск </a:t>
          </a:r>
          <a:endParaRPr lang="ru-RU" sz="2700" b="1" dirty="0">
            <a:solidFill>
              <a:srgbClr val="0000CC"/>
            </a:solidFill>
          </a:endParaRPr>
        </a:p>
      </dgm:t>
    </dgm:pt>
    <dgm:pt modelId="{94855BFF-93E8-4C41-9FAC-0AF9B58D57E3}" type="parTrans" cxnId="{685A48B8-B797-48A1-81CA-49EEDAF03B86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0D99F7D0-B601-4A63-AD90-E21C53588703}" type="sibTrans" cxnId="{685A48B8-B797-48A1-81CA-49EEDAF03B86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C30C87A9-0F39-4647-B709-1252114022CA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ctr"/>
          <a:r>
            <a:rPr lang="ru-RU" sz="2700" b="1" dirty="0" smtClean="0">
              <a:solidFill>
                <a:srgbClr val="0000CC"/>
              </a:solidFill>
            </a:rPr>
            <a:t>ПП</a:t>
          </a:r>
        </a:p>
      </dgm:t>
    </dgm:pt>
    <dgm:pt modelId="{C05EFD64-4DFB-4F61-BF16-0FED7945591E}" type="parTrans" cxnId="{9731EC8D-A169-407B-A893-289ACBE8340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CFA085ED-7876-41B2-8E8E-8A3C385C5178}" type="sibTrans" cxnId="{9731EC8D-A169-407B-A893-289ACBE8340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3130632B-33C6-48A9-9AE9-E7909F369231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5 771 904,4</a:t>
          </a:r>
          <a:endParaRPr lang="ru-RU" sz="1900" b="0" i="0" u="none" dirty="0">
            <a:solidFill>
              <a:srgbClr val="0000CC"/>
            </a:solidFill>
          </a:endParaRPr>
        </a:p>
      </dgm:t>
    </dgm:pt>
    <dgm:pt modelId="{FF342B53-17CA-4128-B0F8-A9337C9278C2}" type="parTrans" cxnId="{C0EBD5C1-F707-4295-8765-CA22397A9C38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30348CEA-498D-4493-AAF7-C72F2CA3F2F3}" type="sibTrans" cxnId="{C0EBD5C1-F707-4295-8765-CA22397A9C38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993A82C6-0134-4762-B701-BB411111BF73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ctr"/>
          <a:r>
            <a:rPr lang="ru-RU" sz="2700" b="1" dirty="0" smtClean="0">
              <a:solidFill>
                <a:srgbClr val="0000CC"/>
              </a:solidFill>
            </a:rPr>
            <a:t>ВДС</a:t>
          </a:r>
        </a:p>
      </dgm:t>
    </dgm:pt>
    <dgm:pt modelId="{A587926C-BEA6-4551-B0FF-0094FA5861CE}" type="parTrans" cxnId="{FFAA29F8-C513-4208-842C-743467182F0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9271D4FC-A38F-4628-837E-145C3F5FDB29}" type="sibTrans" cxnId="{FFAA29F8-C513-4208-842C-743467182F0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A64D2C69-1B3E-4359-8072-98E4B4E74A67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5 444 727,3</a:t>
          </a:r>
        </a:p>
      </dgm:t>
    </dgm:pt>
    <dgm:pt modelId="{FF673F2D-EC9F-43AF-9943-C927A00E1DDB}" type="parTrans" cxnId="{C7E7786A-9389-4402-8755-6AE28166E10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705BE8A0-A7E8-43C3-BBFE-CF49D6CFFCEC}" type="sibTrans" cxnId="{C7E7786A-9389-4402-8755-6AE28166E10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C741C1E1-C605-4ACB-AD21-57A2710233FC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24 149 019,1</a:t>
          </a:r>
        </a:p>
      </dgm:t>
    </dgm:pt>
    <dgm:pt modelId="{0933F786-F3B8-4FC7-9C7E-7C658C8358EA}" type="parTrans" cxnId="{441251A6-CFB7-4AB6-A489-9332BF8AF68B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678D260B-FC9A-4F36-9C6F-1B2380B66853}" type="sibTrans" cxnId="{441251A6-CFB7-4AB6-A489-9332BF8AF68B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C1C1BD31-7F91-4ABF-BB75-B4188566BF2F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10 883 668,7</a:t>
          </a:r>
        </a:p>
      </dgm:t>
    </dgm:pt>
    <dgm:pt modelId="{F25A0E70-B2FA-47B0-88F5-4B1B07E7AADE}" type="parTrans" cxnId="{E2F30D5B-B9FF-4CCA-9F9C-41471D3B12E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326C2F28-8159-4A5F-926E-59D5BE1BB9B9}" type="sibTrans" cxnId="{E2F30D5B-B9FF-4CCA-9F9C-41471D3B12E3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4C14CD9A-B5BC-434D-81AD-89734D954130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53 603 312,2</a:t>
          </a:r>
        </a:p>
      </dgm:t>
    </dgm:pt>
    <dgm:pt modelId="{897B2ECC-AEB9-4673-9465-71169CFAB5F8}" type="parTrans" cxnId="{B474400D-EF3E-498B-94C7-1F07F792419A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D9CD2A26-AF10-4A94-B7F8-C2B8EED35090}" type="sibTrans" cxnId="{B474400D-EF3E-498B-94C7-1F07F792419A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016D281A-DC28-4D39-AEDD-028179674BC2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60 051 077,1</a:t>
          </a:r>
        </a:p>
      </dgm:t>
    </dgm:pt>
    <dgm:pt modelId="{964980C0-411D-4B05-92B1-D5AB901D7BC1}" type="parTrans" cxnId="{A6744386-9D44-496E-9C81-C7D7EFBA7ACE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9EF7A034-9187-4667-B734-39B73B284415}" type="sibTrans" cxnId="{A6744386-9D44-496E-9C81-C7D7EFBA7ACE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64A30D5F-B128-4AA6-8A80-37AF577C2E0A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dirty="0" smtClean="0">
              <a:solidFill>
                <a:srgbClr val="0000CC"/>
              </a:solidFill>
            </a:rPr>
            <a:t>11 216 631,7</a:t>
          </a:r>
          <a:endParaRPr lang="ru-RU" sz="1900" dirty="0">
            <a:solidFill>
              <a:srgbClr val="0000CC"/>
            </a:solidFill>
          </a:endParaRPr>
        </a:p>
      </dgm:t>
    </dgm:pt>
    <dgm:pt modelId="{612A5BBE-AB9A-46DE-8272-391D76FAA294}" type="parTrans" cxnId="{6A5C57CE-0032-4CB8-A067-5A176F1CB0F4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68CD082B-8914-40E2-A309-A16B07B1FE5A}" type="sibTrans" cxnId="{6A5C57CE-0032-4CB8-A067-5A176F1CB0F4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0DC01708-687C-4F4C-B926-4C1905725EA8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11 022 950,1</a:t>
          </a:r>
        </a:p>
      </dgm:t>
    </dgm:pt>
    <dgm:pt modelId="{14B96665-8601-44CF-A27B-3592BB1B968B}" type="parTrans" cxnId="{BA56058A-F1B4-402E-8BED-E7B009358D54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9CAE2907-905C-48A1-A889-D8FC6946BBF8}" type="sibTrans" cxnId="{BA56058A-F1B4-402E-8BED-E7B009358D54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93734433-ABF1-465B-AF61-76BD435796B2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endParaRPr lang="ru-RU" sz="2600" dirty="0">
            <a:solidFill>
              <a:srgbClr val="0000CC"/>
            </a:solidFill>
          </a:endParaRPr>
        </a:p>
      </dgm:t>
    </dgm:pt>
    <dgm:pt modelId="{D743A01C-5FFD-4C2C-B415-65EDE4504FB1}" type="parTrans" cxnId="{1483548E-BA35-4305-A30B-7C5AA96DBDDB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E224D8DF-A0F7-4F66-B25D-4BA55E4A9222}" type="sibTrans" cxnId="{1483548E-BA35-4305-A30B-7C5AA96DBDDB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06F56643-AC0F-41D3-835C-4E1857A04CAB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endParaRPr lang="ru-RU" sz="3000" dirty="0">
            <a:solidFill>
              <a:srgbClr val="0000CC"/>
            </a:solidFill>
          </a:endParaRPr>
        </a:p>
      </dgm:t>
    </dgm:pt>
    <dgm:pt modelId="{69D42BA3-90A9-4204-AFC2-D877D7CB4565}" type="parTrans" cxnId="{10B87748-C6AD-4E58-857C-CDE5962082A0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861DA92C-BD6B-4CC7-B81F-2B95066CC14A}" type="sibTrans" cxnId="{10B87748-C6AD-4E58-857C-CDE5962082A0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4676195C-7697-4E13-B8C2-889EC5939F7B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endParaRPr lang="ru-RU" sz="3000" b="0" i="0" u="none" dirty="0" smtClean="0">
            <a:solidFill>
              <a:srgbClr val="0000CC"/>
            </a:solidFill>
          </a:endParaRPr>
        </a:p>
      </dgm:t>
    </dgm:pt>
    <dgm:pt modelId="{370BB68D-B75B-48AB-8477-51319FBA54CC}" type="parTrans" cxnId="{A2715A7D-B64F-47C5-809C-3B90B9DCF0FB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96D8A326-A625-45F3-8081-084840173EA3}" type="sibTrans" cxnId="{A2715A7D-B64F-47C5-809C-3B90B9DCF0FB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49946EBC-6886-46EC-B451-74F16370F3AE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endParaRPr lang="ru-RU" sz="3000" b="0" i="0" u="none" dirty="0" smtClean="0">
            <a:solidFill>
              <a:srgbClr val="0000CC"/>
            </a:solidFill>
          </a:endParaRPr>
        </a:p>
      </dgm:t>
    </dgm:pt>
    <dgm:pt modelId="{A9A75534-6275-4087-82BC-8655CBA2FD09}" type="parTrans" cxnId="{385EABD1-223C-4D97-BCC2-1A9694D12832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470D2611-DA10-4661-826C-5637585C0F7D}" type="sibTrans" cxnId="{385EABD1-223C-4D97-BCC2-1A9694D12832}">
      <dgm:prSet/>
      <dgm:spPr/>
      <dgm:t>
        <a:bodyPr/>
        <a:lstStyle/>
        <a:p>
          <a:endParaRPr lang="ru-RU">
            <a:solidFill>
              <a:srgbClr val="0000CC"/>
            </a:solidFill>
          </a:endParaRPr>
        </a:p>
      </dgm:t>
    </dgm:pt>
    <dgm:pt modelId="{24016D0C-CDB7-4629-9D6F-6F51BCA997F5}">
      <dgm:prSet custT="1"/>
      <dgm:spPr/>
      <dgm:t>
        <a:bodyPr/>
        <a:lstStyle/>
        <a:p>
          <a:pPr algn="l"/>
          <a:r>
            <a:rPr lang="ru-RU" sz="1900" dirty="0" smtClean="0">
              <a:solidFill>
                <a:srgbClr val="0000CC"/>
              </a:solidFill>
            </a:rPr>
            <a:t>29 209 216,6</a:t>
          </a:r>
          <a:endParaRPr lang="ru-RU" sz="1900" dirty="0">
            <a:solidFill>
              <a:srgbClr val="0000CC"/>
            </a:solidFill>
          </a:endParaRPr>
        </a:p>
      </dgm:t>
    </dgm:pt>
    <dgm:pt modelId="{542A97DF-AD32-46EC-A1DB-3B48A7140D2C}" type="parTrans" cxnId="{8A8EF767-995A-47EF-B46F-B50B170CC452}">
      <dgm:prSet/>
      <dgm:spPr/>
      <dgm:t>
        <a:bodyPr/>
        <a:lstStyle/>
        <a:p>
          <a:endParaRPr lang="ru-RU"/>
        </a:p>
      </dgm:t>
    </dgm:pt>
    <dgm:pt modelId="{2F1EE81D-1C2F-47C9-8FAA-D2D2384C17AE}" type="sibTrans" cxnId="{8A8EF767-995A-47EF-B46F-B50B170CC452}">
      <dgm:prSet/>
      <dgm:spPr/>
      <dgm:t>
        <a:bodyPr/>
        <a:lstStyle/>
        <a:p>
          <a:endParaRPr lang="ru-RU"/>
        </a:p>
      </dgm:t>
    </dgm:pt>
    <dgm:pt modelId="{F3BD96F0-21B0-4C9F-9A24-17045B51D763}">
      <dgm:prSet custT="1"/>
      <dgm:spPr/>
      <dgm:t>
        <a:bodyPr/>
        <a:lstStyle/>
        <a:p>
          <a:pPr algn="l"/>
          <a:endParaRPr lang="ru-RU" sz="2600" dirty="0">
            <a:solidFill>
              <a:srgbClr val="0000CC"/>
            </a:solidFill>
          </a:endParaRPr>
        </a:p>
      </dgm:t>
    </dgm:pt>
    <dgm:pt modelId="{020224D1-1A34-4A9F-A396-80C8EC063122}" type="parTrans" cxnId="{AB1F6EC5-21E6-4623-A5D0-57B581EB771C}">
      <dgm:prSet/>
      <dgm:spPr/>
      <dgm:t>
        <a:bodyPr/>
        <a:lstStyle/>
        <a:p>
          <a:endParaRPr lang="ru-RU"/>
        </a:p>
      </dgm:t>
    </dgm:pt>
    <dgm:pt modelId="{D74414EF-3DBD-4CA2-8277-9AE7F5D83D5F}" type="sibTrans" cxnId="{AB1F6EC5-21E6-4623-A5D0-57B581EB771C}">
      <dgm:prSet/>
      <dgm:spPr/>
      <dgm:t>
        <a:bodyPr/>
        <a:lstStyle/>
        <a:p>
          <a:endParaRPr lang="ru-RU"/>
        </a:p>
      </dgm:t>
    </dgm:pt>
    <dgm:pt modelId="{6B179112-A41A-4616-A1D5-5863BFF13828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5 568 257,8</a:t>
          </a:r>
        </a:p>
      </dgm:t>
    </dgm:pt>
    <dgm:pt modelId="{22B34FA0-02F6-4302-90A5-1B8CF62449DF}" type="parTrans" cxnId="{A945ABCA-E2AB-412F-912E-1BFF64FEDFDF}">
      <dgm:prSet/>
      <dgm:spPr/>
      <dgm:t>
        <a:bodyPr/>
        <a:lstStyle/>
        <a:p>
          <a:endParaRPr lang="ru-RU"/>
        </a:p>
      </dgm:t>
    </dgm:pt>
    <dgm:pt modelId="{4C187E80-1EB6-4FFB-90B3-B71DACBF1A33}" type="sibTrans" cxnId="{A945ABCA-E2AB-412F-912E-1BFF64FEDFDF}">
      <dgm:prSet/>
      <dgm:spPr/>
      <dgm:t>
        <a:bodyPr/>
        <a:lstStyle/>
        <a:p>
          <a:endParaRPr lang="ru-RU"/>
        </a:p>
      </dgm:t>
    </dgm:pt>
    <dgm:pt modelId="{38882AAD-691A-43B8-B1E9-C26106BA8A3B}">
      <dgm:prSet custT="1"/>
      <dgm:spPr/>
      <dgm:t>
        <a:bodyPr/>
        <a:lstStyle/>
        <a:p>
          <a:pPr algn="l"/>
          <a:endParaRPr lang="ru-RU" sz="3000" dirty="0">
            <a:solidFill>
              <a:srgbClr val="0000CC"/>
            </a:solidFill>
          </a:endParaRPr>
        </a:p>
      </dgm:t>
    </dgm:pt>
    <dgm:pt modelId="{D10F53FE-9E18-4C86-AFCE-90A97DDB6AEE}" type="parTrans" cxnId="{74B3290A-3DEA-47A1-A4B4-568E3E3F441F}">
      <dgm:prSet/>
      <dgm:spPr/>
      <dgm:t>
        <a:bodyPr/>
        <a:lstStyle/>
        <a:p>
          <a:endParaRPr lang="ru-RU"/>
        </a:p>
      </dgm:t>
    </dgm:pt>
    <dgm:pt modelId="{42FF5B69-F50D-4DFC-BCB2-08FF5614FD38}" type="sibTrans" cxnId="{74B3290A-3DEA-47A1-A4B4-568E3E3F441F}">
      <dgm:prSet/>
      <dgm:spPr/>
      <dgm:t>
        <a:bodyPr/>
        <a:lstStyle/>
        <a:p>
          <a:endParaRPr lang="ru-RU"/>
        </a:p>
      </dgm:t>
    </dgm:pt>
    <dgm:pt modelId="{595EFD4F-4C41-4F4A-8698-9C5F68EBB17F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7 102 141,4</a:t>
          </a:r>
        </a:p>
      </dgm:t>
    </dgm:pt>
    <dgm:pt modelId="{93A24385-FC0E-4FB7-B368-BD0F3975C5EB}" type="parTrans" cxnId="{7D92636A-CDC9-419B-893B-B1BBFBA882D6}">
      <dgm:prSet/>
      <dgm:spPr/>
      <dgm:t>
        <a:bodyPr/>
        <a:lstStyle/>
        <a:p>
          <a:endParaRPr lang="ru-RU"/>
        </a:p>
      </dgm:t>
    </dgm:pt>
    <dgm:pt modelId="{1B86F1D6-625A-4A67-9C54-4868AE0F0514}" type="sibTrans" cxnId="{7D92636A-CDC9-419B-893B-B1BBFBA882D6}">
      <dgm:prSet/>
      <dgm:spPr/>
      <dgm:t>
        <a:bodyPr/>
        <a:lstStyle/>
        <a:p>
          <a:endParaRPr lang="ru-RU"/>
        </a:p>
      </dgm:t>
    </dgm:pt>
    <dgm:pt modelId="{FB2FB50C-7C02-4352-A646-A7F398854057}">
      <dgm:prSet custT="1"/>
      <dgm:spPr/>
      <dgm:t>
        <a:bodyPr/>
        <a:lstStyle/>
        <a:p>
          <a:pPr algn="l"/>
          <a:endParaRPr lang="ru-RU" sz="3000" b="0" i="0" u="none" dirty="0" smtClean="0">
            <a:solidFill>
              <a:srgbClr val="0000CC"/>
            </a:solidFill>
          </a:endParaRPr>
        </a:p>
      </dgm:t>
    </dgm:pt>
    <dgm:pt modelId="{8FD365BA-F142-4A3A-B5D8-87059BBF1851}" type="parTrans" cxnId="{851ADF5E-88BE-4320-B102-7CDB796C2E66}">
      <dgm:prSet/>
      <dgm:spPr/>
      <dgm:t>
        <a:bodyPr/>
        <a:lstStyle/>
        <a:p>
          <a:endParaRPr lang="ru-RU"/>
        </a:p>
      </dgm:t>
    </dgm:pt>
    <dgm:pt modelId="{5D3737AF-E9DB-4397-9265-C790EEED0516}" type="sibTrans" cxnId="{851ADF5E-88BE-4320-B102-7CDB796C2E66}">
      <dgm:prSet/>
      <dgm:spPr/>
      <dgm:t>
        <a:bodyPr/>
        <a:lstStyle/>
        <a:p>
          <a:endParaRPr lang="ru-RU"/>
        </a:p>
      </dgm:t>
    </dgm:pt>
    <dgm:pt modelId="{FFCA08B6-6D65-4CFA-B9BB-9F8F8B2C6BE2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4 492 225,4</a:t>
          </a:r>
        </a:p>
      </dgm:t>
    </dgm:pt>
    <dgm:pt modelId="{BE3E4144-3665-4FD2-9120-C7766A4EFB8D}" type="parTrans" cxnId="{12439E35-0A80-42CC-BCB3-EDF99004FCD9}">
      <dgm:prSet/>
      <dgm:spPr/>
      <dgm:t>
        <a:bodyPr/>
        <a:lstStyle/>
        <a:p>
          <a:endParaRPr lang="ru-RU"/>
        </a:p>
      </dgm:t>
    </dgm:pt>
    <dgm:pt modelId="{5C96C4AD-324A-448B-898D-269A9D2A47B0}" type="sibTrans" cxnId="{12439E35-0A80-42CC-BCB3-EDF99004FCD9}">
      <dgm:prSet/>
      <dgm:spPr/>
      <dgm:t>
        <a:bodyPr/>
        <a:lstStyle/>
        <a:p>
          <a:endParaRPr lang="ru-RU"/>
        </a:p>
      </dgm:t>
    </dgm:pt>
    <dgm:pt modelId="{0396D4D8-2E49-4922-81C9-A6E3F332F165}">
      <dgm:prSet custT="1"/>
      <dgm:spPr/>
      <dgm:t>
        <a:bodyPr/>
        <a:lstStyle/>
        <a:p>
          <a:pPr algn="l"/>
          <a:endParaRPr lang="ru-RU" sz="3000" b="0" i="0" u="none" dirty="0" smtClean="0">
            <a:solidFill>
              <a:srgbClr val="0000CC"/>
            </a:solidFill>
          </a:endParaRPr>
        </a:p>
      </dgm:t>
    </dgm:pt>
    <dgm:pt modelId="{CBF86CE1-3E3B-4744-A5C7-026F04556120}" type="parTrans" cxnId="{618AD022-8DAA-488D-98DB-287C23D5767C}">
      <dgm:prSet/>
      <dgm:spPr/>
      <dgm:t>
        <a:bodyPr/>
        <a:lstStyle/>
        <a:p>
          <a:endParaRPr lang="ru-RU"/>
        </a:p>
      </dgm:t>
    </dgm:pt>
    <dgm:pt modelId="{1BE38D74-A972-40BA-975A-5D678C5F81DE}" type="sibTrans" cxnId="{618AD022-8DAA-488D-98DB-287C23D5767C}">
      <dgm:prSet/>
      <dgm:spPr/>
      <dgm:t>
        <a:bodyPr/>
        <a:lstStyle/>
        <a:p>
          <a:endParaRPr lang="ru-RU"/>
        </a:p>
      </dgm:t>
    </dgm:pt>
    <dgm:pt modelId="{0AEE30EA-C988-4FDA-9ED6-DD4A8C5BEA2C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22 415 397,8</a:t>
          </a:r>
        </a:p>
      </dgm:t>
    </dgm:pt>
    <dgm:pt modelId="{BBAA4720-FC55-464E-8AA9-5602594A2AF3}" type="parTrans" cxnId="{A4803086-9CA9-4265-8BA6-1B7D32F2F33F}">
      <dgm:prSet/>
      <dgm:spPr/>
      <dgm:t>
        <a:bodyPr/>
        <a:lstStyle/>
        <a:p>
          <a:endParaRPr lang="ru-RU"/>
        </a:p>
      </dgm:t>
    </dgm:pt>
    <dgm:pt modelId="{FE2B8EB6-C515-49CE-BDC4-8A9B8B40A4B3}" type="sibTrans" cxnId="{A4803086-9CA9-4265-8BA6-1B7D32F2F33F}">
      <dgm:prSet/>
      <dgm:spPr/>
      <dgm:t>
        <a:bodyPr/>
        <a:lstStyle/>
        <a:p>
          <a:endParaRPr lang="ru-RU"/>
        </a:p>
      </dgm:t>
    </dgm:pt>
    <dgm:pt modelId="{CBD7D119-E089-4AAA-AC89-0A1B021E084C}">
      <dgm:prSet custT="1"/>
      <dgm:spPr/>
      <dgm:t>
        <a:bodyPr/>
        <a:lstStyle/>
        <a:p>
          <a:pPr algn="l"/>
          <a:endParaRPr lang="ru-RU" sz="2400" dirty="0">
            <a:solidFill>
              <a:srgbClr val="0000CC"/>
            </a:solidFill>
          </a:endParaRPr>
        </a:p>
      </dgm:t>
    </dgm:pt>
    <dgm:pt modelId="{F30B036B-166B-4B88-95C9-67D946AFA0B0}" type="parTrans" cxnId="{CF46406F-7D68-42ED-9F36-03943DBBF747}">
      <dgm:prSet/>
      <dgm:spPr/>
      <dgm:t>
        <a:bodyPr/>
        <a:lstStyle/>
        <a:p>
          <a:endParaRPr lang="ru-RU"/>
        </a:p>
      </dgm:t>
    </dgm:pt>
    <dgm:pt modelId="{345BCF93-129B-4CD4-964D-2FC08C16F893}" type="sibTrans" cxnId="{CF46406F-7D68-42ED-9F36-03943DBBF747}">
      <dgm:prSet/>
      <dgm:spPr/>
      <dgm:t>
        <a:bodyPr/>
        <a:lstStyle/>
        <a:p>
          <a:endParaRPr lang="ru-RU"/>
        </a:p>
      </dgm:t>
    </dgm:pt>
    <dgm:pt modelId="{23C6AB1E-B93D-462D-9F8D-E671AE1946C3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30 841 860,5</a:t>
          </a:r>
        </a:p>
      </dgm:t>
    </dgm:pt>
    <dgm:pt modelId="{9C9BDB76-4355-42B3-9D45-5276D8DE0340}" type="parTrans" cxnId="{9DFBEC9B-B3E1-4552-8FD6-4787CC51C6CA}">
      <dgm:prSet/>
      <dgm:spPr/>
      <dgm:t>
        <a:bodyPr/>
        <a:lstStyle/>
        <a:p>
          <a:endParaRPr lang="ru-RU"/>
        </a:p>
      </dgm:t>
    </dgm:pt>
    <dgm:pt modelId="{704DC278-F65F-466C-AA6F-D5F5D9ADB0B7}" type="sibTrans" cxnId="{9DFBEC9B-B3E1-4552-8FD6-4787CC51C6CA}">
      <dgm:prSet/>
      <dgm:spPr/>
      <dgm:t>
        <a:bodyPr/>
        <a:lstStyle/>
        <a:p>
          <a:endParaRPr lang="ru-RU"/>
        </a:p>
      </dgm:t>
    </dgm:pt>
    <dgm:pt modelId="{6C404802-9FED-48A1-9239-B3AE8301943A}">
      <dgm:prSet custT="1"/>
      <dgm:spPr/>
      <dgm:t>
        <a:bodyPr/>
        <a:lstStyle/>
        <a:p>
          <a:pPr algn="l"/>
          <a:endParaRPr lang="ru-RU" sz="2600" dirty="0">
            <a:solidFill>
              <a:srgbClr val="0000CC"/>
            </a:solidFill>
          </a:endParaRPr>
        </a:p>
      </dgm:t>
    </dgm:pt>
    <dgm:pt modelId="{4499274D-AF4C-469A-8A60-C3879B368BB3}" type="parTrans" cxnId="{86C95B6C-7E03-49C1-94CE-00EDF9300BEC}">
      <dgm:prSet/>
      <dgm:spPr/>
      <dgm:t>
        <a:bodyPr/>
        <a:lstStyle/>
        <a:p>
          <a:endParaRPr lang="ru-RU"/>
        </a:p>
      </dgm:t>
    </dgm:pt>
    <dgm:pt modelId="{0B6CAC4C-1735-4481-BF68-BC060E769E61}" type="sibTrans" cxnId="{86C95B6C-7E03-49C1-94CE-00EDF9300BEC}">
      <dgm:prSet/>
      <dgm:spPr/>
      <dgm:t>
        <a:bodyPr/>
        <a:lstStyle/>
        <a:p>
          <a:endParaRPr lang="ru-RU"/>
        </a:p>
      </dgm:t>
    </dgm:pt>
    <dgm:pt modelId="{89E981A1-BB85-4310-8E6B-ED6CD0045722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5 454 692,3</a:t>
          </a:r>
        </a:p>
      </dgm:t>
    </dgm:pt>
    <dgm:pt modelId="{C12D281D-151A-4B87-ABBF-3C838367BD39}" type="parTrans" cxnId="{CF7B8932-0069-4038-8801-6A16CEA88E0B}">
      <dgm:prSet/>
      <dgm:spPr/>
      <dgm:t>
        <a:bodyPr/>
        <a:lstStyle/>
        <a:p>
          <a:endParaRPr lang="ru-RU"/>
        </a:p>
      </dgm:t>
    </dgm:pt>
    <dgm:pt modelId="{EFFDB0E7-2F5C-4B31-BCAF-26217B9A8B3D}" type="sibTrans" cxnId="{CF7B8932-0069-4038-8801-6A16CEA88E0B}">
      <dgm:prSet/>
      <dgm:spPr/>
      <dgm:t>
        <a:bodyPr/>
        <a:lstStyle/>
        <a:p>
          <a:endParaRPr lang="ru-RU"/>
        </a:p>
      </dgm:t>
    </dgm:pt>
    <dgm:pt modelId="{2830C0E9-B940-4E7D-B081-82C35B0395BF}">
      <dgm:prSet custT="1"/>
      <dgm:spPr/>
      <dgm:t>
        <a:bodyPr/>
        <a:lstStyle/>
        <a:p>
          <a:pPr algn="l"/>
          <a:endParaRPr lang="ru-RU" sz="3000" dirty="0">
            <a:solidFill>
              <a:srgbClr val="0000CC"/>
            </a:solidFill>
          </a:endParaRPr>
        </a:p>
      </dgm:t>
    </dgm:pt>
    <dgm:pt modelId="{0BF53B2E-E617-4EFA-BFAB-3B0033D55BC3}" type="parTrans" cxnId="{32A946B1-D601-471E-83D6-CABF49A10615}">
      <dgm:prSet/>
      <dgm:spPr/>
      <dgm:t>
        <a:bodyPr/>
        <a:lstStyle/>
        <a:p>
          <a:endParaRPr lang="ru-RU"/>
        </a:p>
      </dgm:t>
    </dgm:pt>
    <dgm:pt modelId="{BF0590EC-915C-436B-B13E-3A713BB241A9}" type="sibTrans" cxnId="{32A946B1-D601-471E-83D6-CABF49A10615}">
      <dgm:prSet/>
      <dgm:spPr/>
      <dgm:t>
        <a:bodyPr/>
        <a:lstStyle/>
        <a:p>
          <a:endParaRPr lang="ru-RU"/>
        </a:p>
      </dgm:t>
    </dgm:pt>
    <dgm:pt modelId="{6EDE1767-61D1-4642-8CA4-5C8A19FA7B1E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17 046 877,7</a:t>
          </a:r>
        </a:p>
      </dgm:t>
    </dgm:pt>
    <dgm:pt modelId="{49E8F301-D6FB-448B-BAE1-D76BEEC76730}" type="parTrans" cxnId="{E3AD9C3E-D260-4280-B705-8E36B9C3F7DD}">
      <dgm:prSet/>
      <dgm:spPr/>
      <dgm:t>
        <a:bodyPr/>
        <a:lstStyle/>
        <a:p>
          <a:endParaRPr lang="ru-RU"/>
        </a:p>
      </dgm:t>
    </dgm:pt>
    <dgm:pt modelId="{E45FD804-8487-4E50-9637-ED1B2C07FBCE}" type="sibTrans" cxnId="{E3AD9C3E-D260-4280-B705-8E36B9C3F7DD}">
      <dgm:prSet/>
      <dgm:spPr/>
      <dgm:t>
        <a:bodyPr/>
        <a:lstStyle/>
        <a:p>
          <a:endParaRPr lang="ru-RU"/>
        </a:p>
      </dgm:t>
    </dgm:pt>
    <dgm:pt modelId="{2A80F31E-AC3C-4ACA-8331-21116DED87F2}">
      <dgm:prSet custT="1"/>
      <dgm:spPr/>
      <dgm:t>
        <a:bodyPr/>
        <a:lstStyle/>
        <a:p>
          <a:pPr algn="l"/>
          <a:endParaRPr lang="ru-RU" sz="3000" b="0" i="0" u="none" dirty="0" smtClean="0">
            <a:solidFill>
              <a:srgbClr val="0000CC"/>
            </a:solidFill>
          </a:endParaRPr>
        </a:p>
      </dgm:t>
    </dgm:pt>
    <dgm:pt modelId="{FA6C764A-04F1-408D-915C-100B84A829A8}" type="parTrans" cxnId="{13F75510-3B90-44C2-A3F3-58EE446AF4A7}">
      <dgm:prSet/>
      <dgm:spPr/>
      <dgm:t>
        <a:bodyPr/>
        <a:lstStyle/>
        <a:p>
          <a:endParaRPr lang="ru-RU"/>
        </a:p>
      </dgm:t>
    </dgm:pt>
    <dgm:pt modelId="{1489C137-C815-49B8-93CA-C877A1D50B49}" type="sibTrans" cxnId="{13F75510-3B90-44C2-A3F3-58EE446AF4A7}">
      <dgm:prSet/>
      <dgm:spPr/>
      <dgm:t>
        <a:bodyPr/>
        <a:lstStyle/>
        <a:p>
          <a:endParaRPr lang="ru-RU"/>
        </a:p>
      </dgm:t>
    </dgm:pt>
    <dgm:pt modelId="{7A35D2BA-3667-4B13-9A52-91F5F969E540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6 391 443,3</a:t>
          </a:r>
        </a:p>
      </dgm:t>
    </dgm:pt>
    <dgm:pt modelId="{16366191-72C1-47CE-8639-11CCB75DEEF8}" type="parTrans" cxnId="{8AC038E7-CE25-4675-AC5E-431B02064163}">
      <dgm:prSet/>
      <dgm:spPr/>
      <dgm:t>
        <a:bodyPr/>
        <a:lstStyle/>
        <a:p>
          <a:endParaRPr lang="ru-RU"/>
        </a:p>
      </dgm:t>
    </dgm:pt>
    <dgm:pt modelId="{0767725C-D60B-4173-A8DA-5A402C16062C}" type="sibTrans" cxnId="{8AC038E7-CE25-4675-AC5E-431B02064163}">
      <dgm:prSet/>
      <dgm:spPr/>
      <dgm:t>
        <a:bodyPr/>
        <a:lstStyle/>
        <a:p>
          <a:endParaRPr lang="ru-RU"/>
        </a:p>
      </dgm:t>
    </dgm:pt>
    <dgm:pt modelId="{56884FAE-9CE0-475F-953C-949B5E191CA5}">
      <dgm:prSet custT="1"/>
      <dgm:spPr/>
      <dgm:t>
        <a:bodyPr/>
        <a:lstStyle/>
        <a:p>
          <a:pPr algn="l"/>
          <a:endParaRPr lang="ru-RU" sz="3000" b="0" i="0" u="none" dirty="0" smtClean="0">
            <a:solidFill>
              <a:srgbClr val="0000CC"/>
            </a:solidFill>
          </a:endParaRPr>
        </a:p>
      </dgm:t>
    </dgm:pt>
    <dgm:pt modelId="{36ADDC8B-C9D1-42C2-ABB6-AA858215F7AC}" type="parTrans" cxnId="{A480B632-0A1C-49A9-839B-6797F4FB7250}">
      <dgm:prSet/>
      <dgm:spPr/>
      <dgm:t>
        <a:bodyPr/>
        <a:lstStyle/>
        <a:p>
          <a:endParaRPr lang="ru-RU"/>
        </a:p>
      </dgm:t>
    </dgm:pt>
    <dgm:pt modelId="{91544177-3E70-4A2E-A210-CDC32335012A}" type="sibTrans" cxnId="{A480B632-0A1C-49A9-839B-6797F4FB7250}">
      <dgm:prSet/>
      <dgm:spPr/>
      <dgm:t>
        <a:bodyPr/>
        <a:lstStyle/>
        <a:p>
          <a:endParaRPr lang="ru-RU"/>
        </a:p>
      </dgm:t>
    </dgm:pt>
    <dgm:pt modelId="{43A803B5-F7C2-40BA-8AB9-4A03C970C143}">
      <dgm:prSet custT="1"/>
      <dgm:spPr/>
      <dgm:t>
        <a:bodyPr/>
        <a:lstStyle/>
        <a:p>
          <a:pPr algn="l"/>
          <a:r>
            <a:rPr lang="ru-RU" sz="1900" b="0" i="0" u="none" dirty="0" smtClean="0">
              <a:solidFill>
                <a:srgbClr val="0000CC"/>
              </a:solidFill>
            </a:rPr>
            <a:t>31 187 914,4</a:t>
          </a:r>
        </a:p>
      </dgm:t>
    </dgm:pt>
    <dgm:pt modelId="{0A158B61-D821-445D-B687-A5A62ACAB355}" type="parTrans" cxnId="{23749AB7-7197-4467-A8AA-89350EDB983B}">
      <dgm:prSet/>
      <dgm:spPr/>
      <dgm:t>
        <a:bodyPr/>
        <a:lstStyle/>
        <a:p>
          <a:endParaRPr lang="ru-RU"/>
        </a:p>
      </dgm:t>
    </dgm:pt>
    <dgm:pt modelId="{1E83AB12-7A5B-4681-B852-32E6866EB09D}" type="sibTrans" cxnId="{23749AB7-7197-4467-A8AA-89350EDB983B}">
      <dgm:prSet/>
      <dgm:spPr/>
      <dgm:t>
        <a:bodyPr/>
        <a:lstStyle/>
        <a:p>
          <a:endParaRPr lang="ru-RU"/>
        </a:p>
      </dgm:t>
    </dgm:pt>
    <dgm:pt modelId="{DEF8367B-FE04-4574-A061-D380CF782739}">
      <dgm:prSet phldrT="[Текст]" custT="1"/>
      <dgm:spPr>
        <a:solidFill>
          <a:srgbClr val="4BBCDF">
            <a:alpha val="49000"/>
          </a:srgbClr>
        </a:solidFill>
      </dgm:spPr>
      <dgm:t>
        <a:bodyPr/>
        <a:lstStyle/>
        <a:p>
          <a:pPr algn="l"/>
          <a:endParaRPr lang="ru-RU" sz="2400" dirty="0">
            <a:solidFill>
              <a:srgbClr val="0000CC"/>
            </a:solidFill>
          </a:endParaRPr>
        </a:p>
      </dgm:t>
    </dgm:pt>
    <dgm:pt modelId="{98EA5AF7-18F6-430A-9359-4BFA71131F2D}" type="parTrans" cxnId="{9BE002DF-1EC9-417E-9191-B7001FD4B42A}">
      <dgm:prSet/>
      <dgm:spPr/>
    </dgm:pt>
    <dgm:pt modelId="{DF1D8E64-061B-4682-9756-85B8118837BC}" type="sibTrans" cxnId="{9BE002DF-1EC9-417E-9191-B7001FD4B42A}">
      <dgm:prSet/>
      <dgm:spPr/>
    </dgm:pt>
    <dgm:pt modelId="{3B9D77B0-3A04-4C3F-8436-F55FFDF44CAD}">
      <dgm:prSet custT="1"/>
      <dgm:spPr/>
      <dgm:t>
        <a:bodyPr/>
        <a:lstStyle/>
        <a:p>
          <a:pPr algn="l"/>
          <a:endParaRPr lang="ru-RU" sz="2400" dirty="0">
            <a:solidFill>
              <a:srgbClr val="0000CC"/>
            </a:solidFill>
          </a:endParaRPr>
        </a:p>
      </dgm:t>
    </dgm:pt>
    <dgm:pt modelId="{EDC62ADA-F645-42A2-9BA0-6A1F9622A5FD}" type="parTrans" cxnId="{07EBB40A-68E8-4D86-8FA3-DBDC226E42C9}">
      <dgm:prSet/>
      <dgm:spPr/>
    </dgm:pt>
    <dgm:pt modelId="{A91F69AC-8C4E-49D4-8B4A-8481F9822E57}" type="sibTrans" cxnId="{07EBB40A-68E8-4D86-8FA3-DBDC226E42C9}">
      <dgm:prSet/>
      <dgm:spPr/>
    </dgm:pt>
    <dgm:pt modelId="{D0A4A5B0-2F48-4626-B2FD-7FE7B89F489D}" type="pres">
      <dgm:prSet presAssocID="{A5119622-93C8-4E66-B1EA-3F38E162F1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32049C-85A5-45E6-BEB2-E08FE7FAAB59}" type="pres">
      <dgm:prSet presAssocID="{D13804AE-5C76-4ADF-BB37-D97B2986F390}" presName="node" presStyleLbl="node1" presStyleIdx="0" presStyleCnt="3" custLinFactNeighborX="-513" custLinFactNeighborY="-147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D752EEAE-3D99-4B5B-85A7-EF136E35D8BF}" type="pres">
      <dgm:prSet presAssocID="{0D99F7D0-B601-4A63-AD90-E21C53588703}" presName="sibTrans" presStyleCnt="0"/>
      <dgm:spPr/>
    </dgm:pt>
    <dgm:pt modelId="{3DA205C5-E344-453E-8C33-980C25909360}" type="pres">
      <dgm:prSet presAssocID="{C30C87A9-0F39-4647-B709-1252114022CA}" presName="node" presStyleLbl="node1" presStyleIdx="1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5A87F2A9-7E7C-4F23-B35E-4D7939D5097F}" type="pres">
      <dgm:prSet presAssocID="{CFA085ED-7876-41B2-8E8E-8A3C385C5178}" presName="sibTrans" presStyleCnt="0"/>
      <dgm:spPr/>
    </dgm:pt>
    <dgm:pt modelId="{69324910-0673-4D20-ADE7-FD0AE9776385}" type="pres">
      <dgm:prSet presAssocID="{993A82C6-0134-4762-B701-BB411111BF73}" presName="node" presStyleLbl="node1" presStyleIdx="2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86C95B6C-7E03-49C1-94CE-00EDF9300BEC}" srcId="{993A82C6-0134-4762-B701-BB411111BF73}" destId="{6C404802-9FED-48A1-9239-B3AE8301943A}" srcOrd="3" destOrd="0" parTransId="{4499274D-AF4C-469A-8A60-C3879B368BB3}" sibTransId="{0B6CAC4C-1735-4481-BF68-BC060E769E61}"/>
    <dgm:cxn modelId="{CC0C397F-3E0C-4F7C-BFF3-B1EAABFC9D19}" type="presOf" srcId="{2830C0E9-B940-4E7D-B081-82C35B0395BF}" destId="{69324910-0673-4D20-ADE7-FD0AE9776385}" srcOrd="0" destOrd="6" presId="urn:microsoft.com/office/officeart/2005/8/layout/hList6"/>
    <dgm:cxn modelId="{E909B359-6B1E-4464-895A-09BE6441AB9B}" type="presOf" srcId="{A5119622-93C8-4E66-B1EA-3F38E162F123}" destId="{D0A4A5B0-2F48-4626-B2FD-7FE7B89F489D}" srcOrd="0" destOrd="0" presId="urn:microsoft.com/office/officeart/2005/8/layout/hList6"/>
    <dgm:cxn modelId="{A945ABCA-E2AB-412F-912E-1BFF64FEDFDF}" srcId="{C30C87A9-0F39-4647-B709-1252114022CA}" destId="{6B179112-A41A-4616-A1D5-5863BFF13828}" srcOrd="4" destOrd="0" parTransId="{22B34FA0-02F6-4302-90A5-1B8CF62449DF}" sibTransId="{4C187E80-1EB6-4FFB-90B3-B71DACBF1A33}"/>
    <dgm:cxn modelId="{07EBB40A-68E8-4D86-8FA3-DBDC226E42C9}" srcId="{C30C87A9-0F39-4647-B709-1252114022CA}" destId="{3B9D77B0-3A04-4C3F-8436-F55FFDF44CAD}" srcOrd="1" destOrd="0" parTransId="{EDC62ADA-F645-42A2-9BA0-6A1F9622A5FD}" sibTransId="{A91F69AC-8C4E-49D4-8B4A-8481F9822E57}"/>
    <dgm:cxn modelId="{81AEDABC-E0DD-43C5-8A16-8ECED511C15C}" type="presOf" srcId="{38882AAD-691A-43B8-B1E9-C26106BA8A3B}" destId="{3DA205C5-E344-453E-8C33-980C25909360}" srcOrd="0" destOrd="6" presId="urn:microsoft.com/office/officeart/2005/8/layout/hList6"/>
    <dgm:cxn modelId="{851ADF5E-88BE-4320-B102-7CDB796C2E66}" srcId="{C30C87A9-0F39-4647-B709-1252114022CA}" destId="{FB2FB50C-7C02-4352-A646-A7F398854057}" srcOrd="7" destOrd="0" parTransId="{8FD365BA-F142-4A3A-B5D8-87059BBF1851}" sibTransId="{5D3737AF-E9DB-4397-9265-C790EEED0516}"/>
    <dgm:cxn modelId="{E4265BE9-C896-4E25-83E1-F3CEE6952F81}" type="presOf" srcId="{49946EBC-6886-46EC-B451-74F16370F3AE}" destId="{D532049C-85A5-45E6-BEB2-E08FE7FAAB59}" srcOrd="0" destOrd="10" presId="urn:microsoft.com/office/officeart/2005/8/layout/hList6"/>
    <dgm:cxn modelId="{F483C33F-99B2-4291-A88F-FB0C4F1E3166}" type="presOf" srcId="{56884FAE-9CE0-475F-953C-949B5E191CA5}" destId="{69324910-0673-4D20-ADE7-FD0AE9776385}" srcOrd="0" destOrd="10" presId="urn:microsoft.com/office/officeart/2005/8/layout/hList6"/>
    <dgm:cxn modelId="{525179BB-7D21-407D-91B4-1019D097EECD}" type="presOf" srcId="{06F56643-AC0F-41D3-835C-4E1857A04CAB}" destId="{D532049C-85A5-45E6-BEB2-E08FE7FAAB59}" srcOrd="0" destOrd="6" presId="urn:microsoft.com/office/officeart/2005/8/layout/hList6"/>
    <dgm:cxn modelId="{1483548E-BA35-4305-A30B-7C5AA96DBDDB}" srcId="{D13804AE-5C76-4ADF-BB37-D97B2986F390}" destId="{93734433-ABF1-465B-AF61-76BD435796B2}" srcOrd="3" destOrd="0" parTransId="{D743A01C-5FFD-4C2C-B415-65EDE4504FB1}" sibTransId="{E224D8DF-A0F7-4F66-B25D-4BA55E4A9222}"/>
    <dgm:cxn modelId="{A4803086-9CA9-4265-8BA6-1B7D32F2F33F}" srcId="{C30C87A9-0F39-4647-B709-1252114022CA}" destId="{0AEE30EA-C988-4FDA-9ED6-DD4A8C5BEA2C}" srcOrd="10" destOrd="0" parTransId="{BBAA4720-FC55-464E-8AA9-5602594A2AF3}" sibTransId="{FE2B8EB6-C515-49CE-BDC4-8A9B8B40A4B3}"/>
    <dgm:cxn modelId="{8A8EF767-995A-47EF-B46F-B50B170CC452}" srcId="{C30C87A9-0F39-4647-B709-1252114022CA}" destId="{24016D0C-CDB7-4629-9D6F-6F51BCA997F5}" srcOrd="2" destOrd="0" parTransId="{542A97DF-AD32-46EC-A1DB-3B48A7140D2C}" sibTransId="{2F1EE81D-1C2F-47C9-8FAA-D2D2384C17AE}"/>
    <dgm:cxn modelId="{6A5C57CE-0032-4CB8-A067-5A176F1CB0F4}" srcId="{D13804AE-5C76-4ADF-BB37-D97B2986F390}" destId="{64A30D5F-B128-4AA6-8A80-37AF577C2E0A}" srcOrd="0" destOrd="0" parTransId="{612A5BBE-AB9A-46DE-8272-391D76FAA294}" sibTransId="{68CD082B-8914-40E2-A309-A16B07B1FE5A}"/>
    <dgm:cxn modelId="{7D92636A-CDC9-419B-893B-B1BBFBA882D6}" srcId="{C30C87A9-0F39-4647-B709-1252114022CA}" destId="{595EFD4F-4C41-4F4A-8698-9C5F68EBB17F}" srcOrd="6" destOrd="0" parTransId="{93A24385-FC0E-4FB7-B368-BD0F3975C5EB}" sibTransId="{1B86F1D6-625A-4A67-9C54-4868AE0F0514}"/>
    <dgm:cxn modelId="{23749AB7-7197-4467-A8AA-89350EDB983B}" srcId="{993A82C6-0134-4762-B701-BB411111BF73}" destId="{43A803B5-F7C2-40BA-8AB9-4A03C970C143}" srcOrd="10" destOrd="0" parTransId="{0A158B61-D821-445D-B687-A5A62ACAB355}" sibTransId="{1E83AB12-7A5B-4681-B852-32E6866EB09D}"/>
    <dgm:cxn modelId="{A480B632-0A1C-49A9-839B-6797F4FB7250}" srcId="{993A82C6-0134-4762-B701-BB411111BF73}" destId="{56884FAE-9CE0-475F-953C-949B5E191CA5}" srcOrd="9" destOrd="0" parTransId="{36ADDC8B-C9D1-42C2-ABB6-AA858215F7AC}" sibTransId="{91544177-3E70-4A2E-A210-CDC32335012A}"/>
    <dgm:cxn modelId="{AB1F6EC5-21E6-4623-A5D0-57B581EB771C}" srcId="{C30C87A9-0F39-4647-B709-1252114022CA}" destId="{F3BD96F0-21B0-4C9F-9A24-17045B51D763}" srcOrd="3" destOrd="0" parTransId="{020224D1-1A34-4A9F-A396-80C8EC063122}" sibTransId="{D74414EF-3DBD-4CA2-8277-9AE7F5D83D5F}"/>
    <dgm:cxn modelId="{8AC038E7-CE25-4675-AC5E-431B02064163}" srcId="{993A82C6-0134-4762-B701-BB411111BF73}" destId="{7A35D2BA-3667-4B13-9A52-91F5F969E540}" srcOrd="8" destOrd="0" parTransId="{16366191-72C1-47CE-8639-11CCB75DEEF8}" sibTransId="{0767725C-D60B-4173-A8DA-5A402C16062C}"/>
    <dgm:cxn modelId="{CB6DAE6C-7718-40A6-AF9E-3650907AB930}" type="presOf" srcId="{3130632B-33C6-48A9-9AE9-E7909F369231}" destId="{3DA205C5-E344-453E-8C33-980C25909360}" srcOrd="0" destOrd="1" presId="urn:microsoft.com/office/officeart/2005/8/layout/hList6"/>
    <dgm:cxn modelId="{E6898CBC-6A44-48F8-A60F-3654142B78E7}" type="presOf" srcId="{24016D0C-CDB7-4629-9D6F-6F51BCA997F5}" destId="{3DA205C5-E344-453E-8C33-980C25909360}" srcOrd="0" destOrd="3" presId="urn:microsoft.com/office/officeart/2005/8/layout/hList6"/>
    <dgm:cxn modelId="{3C7F18E1-5ED6-4799-B66D-4954294F66C5}" type="presOf" srcId="{6B179112-A41A-4616-A1D5-5863BFF13828}" destId="{3DA205C5-E344-453E-8C33-980C25909360}" srcOrd="0" destOrd="5" presId="urn:microsoft.com/office/officeart/2005/8/layout/hList6"/>
    <dgm:cxn modelId="{81E04A40-82D2-40C6-81DA-AC43B794CDF8}" type="presOf" srcId="{CBD7D119-E089-4AAA-AC89-0A1B021E084C}" destId="{69324910-0673-4D20-ADE7-FD0AE9776385}" srcOrd="0" destOrd="2" presId="urn:microsoft.com/office/officeart/2005/8/layout/hList6"/>
    <dgm:cxn modelId="{0374E676-391E-4E89-9C88-68224717DCE0}" type="presOf" srcId="{FB2FB50C-7C02-4352-A646-A7F398854057}" destId="{3DA205C5-E344-453E-8C33-980C25909360}" srcOrd="0" destOrd="8" presId="urn:microsoft.com/office/officeart/2005/8/layout/hList6"/>
    <dgm:cxn modelId="{B32EB02B-BE16-4CA2-9D85-549794757730}" type="presOf" srcId="{C1C1BD31-7F91-4ABF-BB75-B4188566BF2F}" destId="{D532049C-85A5-45E6-BEB2-E08FE7FAAB59}" srcOrd="0" destOrd="9" presId="urn:microsoft.com/office/officeart/2005/8/layout/hList6"/>
    <dgm:cxn modelId="{33FFF69E-23AF-47F6-8A60-3047D36ED6D7}" type="presOf" srcId="{6EDE1767-61D1-4642-8CA4-5C8A19FA7B1E}" destId="{69324910-0673-4D20-ADE7-FD0AE9776385}" srcOrd="0" destOrd="7" presId="urn:microsoft.com/office/officeart/2005/8/layout/hList6"/>
    <dgm:cxn modelId="{385EABD1-223C-4D97-BCC2-1A9694D12832}" srcId="{D13804AE-5C76-4ADF-BB37-D97B2986F390}" destId="{49946EBC-6886-46EC-B451-74F16370F3AE}" srcOrd="9" destOrd="0" parTransId="{A9A75534-6275-4087-82BC-8655CBA2FD09}" sibTransId="{470D2611-DA10-4661-826C-5637585C0F7D}"/>
    <dgm:cxn modelId="{74B3290A-3DEA-47A1-A4B4-568E3E3F441F}" srcId="{C30C87A9-0F39-4647-B709-1252114022CA}" destId="{38882AAD-691A-43B8-B1E9-C26106BA8A3B}" srcOrd="5" destOrd="0" parTransId="{D10F53FE-9E18-4C86-AFCE-90A97DDB6AEE}" sibTransId="{42FF5B69-F50D-4DFC-BCB2-08FF5614FD38}"/>
    <dgm:cxn modelId="{62342B8F-A388-4423-BCB0-8474E5A20990}" type="presOf" srcId="{43A803B5-F7C2-40BA-8AB9-4A03C970C143}" destId="{69324910-0673-4D20-ADE7-FD0AE9776385}" srcOrd="0" destOrd="11" presId="urn:microsoft.com/office/officeart/2005/8/layout/hList6"/>
    <dgm:cxn modelId="{9BE002DF-1EC9-417E-9191-B7001FD4B42A}" srcId="{D13804AE-5C76-4ADF-BB37-D97B2986F390}" destId="{DEF8367B-FE04-4574-A061-D380CF782739}" srcOrd="1" destOrd="0" parTransId="{98EA5AF7-18F6-430A-9359-4BFA71131F2D}" sibTransId="{DF1D8E64-061B-4682-9756-85B8118837BC}"/>
    <dgm:cxn modelId="{CBA449C1-5F1C-4F08-A67C-B042FDB3DB75}" type="presOf" srcId="{C741C1E1-C605-4ACB-AD21-57A2710233FC}" destId="{D532049C-85A5-45E6-BEB2-E08FE7FAAB59}" srcOrd="0" destOrd="7" presId="urn:microsoft.com/office/officeart/2005/8/layout/hList6"/>
    <dgm:cxn modelId="{A6744386-9D44-496E-9C81-C7D7EFBA7ACE}" srcId="{D13804AE-5C76-4ADF-BB37-D97B2986F390}" destId="{016D281A-DC28-4D39-AEDD-028179674BC2}" srcOrd="2" destOrd="0" parTransId="{964980C0-411D-4B05-92B1-D5AB901D7BC1}" sibTransId="{9EF7A034-9187-4667-B734-39B73B284415}"/>
    <dgm:cxn modelId="{8CF94592-97A6-4EE5-B199-2EFB466C8C6C}" type="presOf" srcId="{993A82C6-0134-4762-B701-BB411111BF73}" destId="{69324910-0673-4D20-ADE7-FD0AE9776385}" srcOrd="0" destOrd="0" presId="urn:microsoft.com/office/officeart/2005/8/layout/hList6"/>
    <dgm:cxn modelId="{32A946B1-D601-471E-83D6-CABF49A10615}" srcId="{993A82C6-0134-4762-B701-BB411111BF73}" destId="{2830C0E9-B940-4E7D-B081-82C35B0395BF}" srcOrd="5" destOrd="0" parTransId="{0BF53B2E-E617-4EFA-BFAB-3B0033D55BC3}" sibTransId="{BF0590EC-915C-436B-B13E-3A713BB241A9}"/>
    <dgm:cxn modelId="{685A48B8-B797-48A1-81CA-49EEDAF03B86}" srcId="{A5119622-93C8-4E66-B1EA-3F38E162F123}" destId="{D13804AE-5C76-4ADF-BB37-D97B2986F390}" srcOrd="0" destOrd="0" parTransId="{94855BFF-93E8-4C41-9FAC-0AF9B58D57E3}" sibTransId="{0D99F7D0-B601-4A63-AD90-E21C53588703}"/>
    <dgm:cxn modelId="{C6A7069E-10C0-4E41-9990-AFC6B0E2D130}" type="presOf" srcId="{DEF8367B-FE04-4574-A061-D380CF782739}" destId="{D532049C-85A5-45E6-BEB2-E08FE7FAAB59}" srcOrd="0" destOrd="2" presId="urn:microsoft.com/office/officeart/2005/8/layout/hList6"/>
    <dgm:cxn modelId="{081E19DF-F36E-42EB-AABE-339688F7D82B}" type="presOf" srcId="{4C14CD9A-B5BC-434D-81AD-89734D954130}" destId="{D532049C-85A5-45E6-BEB2-E08FE7FAAB59}" srcOrd="0" destOrd="11" presId="urn:microsoft.com/office/officeart/2005/8/layout/hList6"/>
    <dgm:cxn modelId="{C0EBD5C1-F707-4295-8765-CA22397A9C38}" srcId="{C30C87A9-0F39-4647-B709-1252114022CA}" destId="{3130632B-33C6-48A9-9AE9-E7909F369231}" srcOrd="0" destOrd="0" parTransId="{FF342B53-17CA-4128-B0F8-A9337C9278C2}" sibTransId="{30348CEA-498D-4493-AAF7-C72F2CA3F2F3}"/>
    <dgm:cxn modelId="{10B87748-C6AD-4E58-857C-CDE5962082A0}" srcId="{D13804AE-5C76-4ADF-BB37-D97B2986F390}" destId="{06F56643-AC0F-41D3-835C-4E1857A04CAB}" srcOrd="5" destOrd="0" parTransId="{69D42BA3-90A9-4204-AFC2-D877D7CB4565}" sibTransId="{861DA92C-BD6B-4CC7-B81F-2B95066CC14A}"/>
    <dgm:cxn modelId="{C7E7786A-9389-4402-8755-6AE28166E103}" srcId="{993A82C6-0134-4762-B701-BB411111BF73}" destId="{A64D2C69-1B3E-4359-8072-98E4B4E74A67}" srcOrd="0" destOrd="0" parTransId="{FF673F2D-EC9F-43AF-9943-C927A00E1DDB}" sibTransId="{705BE8A0-A7E8-43C3-BBFE-CF49D6CFFCEC}"/>
    <dgm:cxn modelId="{A38441CD-481A-4048-9BA3-50C8F715A14C}" type="presOf" srcId="{FFCA08B6-6D65-4CFA-B9BB-9F8F8B2C6BE2}" destId="{3DA205C5-E344-453E-8C33-980C25909360}" srcOrd="0" destOrd="9" presId="urn:microsoft.com/office/officeart/2005/8/layout/hList6"/>
    <dgm:cxn modelId="{63D15EC0-B8B6-40B9-8773-0DF5DA3191C1}" type="presOf" srcId="{595EFD4F-4C41-4F4A-8698-9C5F68EBB17F}" destId="{3DA205C5-E344-453E-8C33-980C25909360}" srcOrd="0" destOrd="7" presId="urn:microsoft.com/office/officeart/2005/8/layout/hList6"/>
    <dgm:cxn modelId="{36E90AED-D4F1-48F8-889F-ABD99FAD0A05}" type="presOf" srcId="{F3BD96F0-21B0-4C9F-9A24-17045B51D763}" destId="{3DA205C5-E344-453E-8C33-980C25909360}" srcOrd="0" destOrd="4" presId="urn:microsoft.com/office/officeart/2005/8/layout/hList6"/>
    <dgm:cxn modelId="{F040C025-5B67-464C-BF1D-82FA2681D992}" type="presOf" srcId="{016D281A-DC28-4D39-AEDD-028179674BC2}" destId="{D532049C-85A5-45E6-BEB2-E08FE7FAAB59}" srcOrd="0" destOrd="3" presId="urn:microsoft.com/office/officeart/2005/8/layout/hList6"/>
    <dgm:cxn modelId="{5AD32977-C42D-42F6-8FBC-25F67E14F293}" type="presOf" srcId="{2A80F31E-AC3C-4ACA-8331-21116DED87F2}" destId="{69324910-0673-4D20-ADE7-FD0AE9776385}" srcOrd="0" destOrd="8" presId="urn:microsoft.com/office/officeart/2005/8/layout/hList6"/>
    <dgm:cxn modelId="{E3AD9C3E-D260-4280-B705-8E36B9C3F7DD}" srcId="{993A82C6-0134-4762-B701-BB411111BF73}" destId="{6EDE1767-61D1-4642-8CA4-5C8A19FA7B1E}" srcOrd="6" destOrd="0" parTransId="{49E8F301-D6FB-448B-BAE1-D76BEEC76730}" sibTransId="{E45FD804-8487-4E50-9637-ED1B2C07FBCE}"/>
    <dgm:cxn modelId="{12439E35-0A80-42CC-BCB3-EDF99004FCD9}" srcId="{C30C87A9-0F39-4647-B709-1252114022CA}" destId="{FFCA08B6-6D65-4CFA-B9BB-9F8F8B2C6BE2}" srcOrd="8" destOrd="0" parTransId="{BE3E4144-3665-4FD2-9120-C7766A4EFB8D}" sibTransId="{5C96C4AD-324A-448B-898D-269A9D2A47B0}"/>
    <dgm:cxn modelId="{FFAA29F8-C513-4208-842C-743467182F03}" srcId="{A5119622-93C8-4E66-B1EA-3F38E162F123}" destId="{993A82C6-0134-4762-B701-BB411111BF73}" srcOrd="2" destOrd="0" parTransId="{A587926C-BEA6-4551-B0FF-0094FA5861CE}" sibTransId="{9271D4FC-A38F-4628-837E-145C3F5FDB29}"/>
    <dgm:cxn modelId="{E2F30D5B-B9FF-4CCA-9F9C-41471D3B12E3}" srcId="{D13804AE-5C76-4ADF-BB37-D97B2986F390}" destId="{C1C1BD31-7F91-4ABF-BB75-B4188566BF2F}" srcOrd="8" destOrd="0" parTransId="{F25A0E70-B2FA-47B0-88F5-4B1B07E7AADE}" sibTransId="{326C2F28-8159-4A5F-926E-59D5BE1BB9B9}"/>
    <dgm:cxn modelId="{9731EC8D-A169-407B-A893-289ACBE83403}" srcId="{A5119622-93C8-4E66-B1EA-3F38E162F123}" destId="{C30C87A9-0F39-4647-B709-1252114022CA}" srcOrd="1" destOrd="0" parTransId="{C05EFD64-4DFB-4F61-BF16-0FED7945591E}" sibTransId="{CFA085ED-7876-41B2-8E8E-8A3C385C5178}"/>
    <dgm:cxn modelId="{3D495A67-2BA3-48D9-9B04-7C1A319E1DF6}" type="presOf" srcId="{0AEE30EA-C988-4FDA-9ED6-DD4A8C5BEA2C}" destId="{3DA205C5-E344-453E-8C33-980C25909360}" srcOrd="0" destOrd="11" presId="urn:microsoft.com/office/officeart/2005/8/layout/hList6"/>
    <dgm:cxn modelId="{B474400D-EF3E-498B-94C7-1F07F792419A}" srcId="{D13804AE-5C76-4ADF-BB37-D97B2986F390}" destId="{4C14CD9A-B5BC-434D-81AD-89734D954130}" srcOrd="10" destOrd="0" parTransId="{897B2ECC-AEB9-4673-9465-71169CFAB5F8}" sibTransId="{D9CD2A26-AF10-4A94-B7F8-C2B8EED35090}"/>
    <dgm:cxn modelId="{95A9DD3A-235A-457A-A70A-2C144C00E6B5}" type="presOf" srcId="{89E981A1-BB85-4310-8E6B-ED6CD0045722}" destId="{69324910-0673-4D20-ADE7-FD0AE9776385}" srcOrd="0" destOrd="5" presId="urn:microsoft.com/office/officeart/2005/8/layout/hList6"/>
    <dgm:cxn modelId="{778122AC-3C15-4A2B-AC71-910A20FCD467}" type="presOf" srcId="{7A35D2BA-3667-4B13-9A52-91F5F969E540}" destId="{69324910-0673-4D20-ADE7-FD0AE9776385}" srcOrd="0" destOrd="9" presId="urn:microsoft.com/office/officeart/2005/8/layout/hList6"/>
    <dgm:cxn modelId="{49BC5E50-577B-4654-9BCF-5F9B2DE03447}" type="presOf" srcId="{64A30D5F-B128-4AA6-8A80-37AF577C2E0A}" destId="{D532049C-85A5-45E6-BEB2-E08FE7FAAB59}" srcOrd="0" destOrd="1" presId="urn:microsoft.com/office/officeart/2005/8/layout/hList6"/>
    <dgm:cxn modelId="{441251A6-CFB7-4AB6-A489-9332BF8AF68B}" srcId="{D13804AE-5C76-4ADF-BB37-D97B2986F390}" destId="{C741C1E1-C605-4ACB-AD21-57A2710233FC}" srcOrd="6" destOrd="0" parTransId="{0933F786-F3B8-4FC7-9C7E-7C658C8358EA}" sibTransId="{678D260B-FC9A-4F36-9C6F-1B2380B66853}"/>
    <dgm:cxn modelId="{22BCAAE1-4FA2-4ECD-BB14-13668C86426A}" type="presOf" srcId="{4676195C-7697-4E13-B8C2-889EC5939F7B}" destId="{D532049C-85A5-45E6-BEB2-E08FE7FAAB59}" srcOrd="0" destOrd="8" presId="urn:microsoft.com/office/officeart/2005/8/layout/hList6"/>
    <dgm:cxn modelId="{87594CDA-4F81-4A95-A877-B1250783A561}" type="presOf" srcId="{A64D2C69-1B3E-4359-8072-98E4B4E74A67}" destId="{69324910-0673-4D20-ADE7-FD0AE9776385}" srcOrd="0" destOrd="1" presId="urn:microsoft.com/office/officeart/2005/8/layout/hList6"/>
    <dgm:cxn modelId="{671116F4-E1CE-47DF-920A-E6B23115F263}" type="presOf" srcId="{23C6AB1E-B93D-462D-9F8D-E671AE1946C3}" destId="{69324910-0673-4D20-ADE7-FD0AE9776385}" srcOrd="0" destOrd="3" presId="urn:microsoft.com/office/officeart/2005/8/layout/hList6"/>
    <dgm:cxn modelId="{C5C8789A-2202-4F38-8826-9AEF960A9DCA}" type="presOf" srcId="{3B9D77B0-3A04-4C3F-8436-F55FFDF44CAD}" destId="{3DA205C5-E344-453E-8C33-980C25909360}" srcOrd="0" destOrd="2" presId="urn:microsoft.com/office/officeart/2005/8/layout/hList6"/>
    <dgm:cxn modelId="{94E47F82-5161-491D-A578-1D2724EAFF7E}" type="presOf" srcId="{0396D4D8-2E49-4922-81C9-A6E3F332F165}" destId="{3DA205C5-E344-453E-8C33-980C25909360}" srcOrd="0" destOrd="10" presId="urn:microsoft.com/office/officeart/2005/8/layout/hList6"/>
    <dgm:cxn modelId="{C8DBC3D2-F52C-4EEB-9206-9DABCD1325B6}" type="presOf" srcId="{D13804AE-5C76-4ADF-BB37-D97B2986F390}" destId="{D532049C-85A5-45E6-BEB2-E08FE7FAAB59}" srcOrd="0" destOrd="0" presId="urn:microsoft.com/office/officeart/2005/8/layout/hList6"/>
    <dgm:cxn modelId="{618AD022-8DAA-488D-98DB-287C23D5767C}" srcId="{C30C87A9-0F39-4647-B709-1252114022CA}" destId="{0396D4D8-2E49-4922-81C9-A6E3F332F165}" srcOrd="9" destOrd="0" parTransId="{CBF86CE1-3E3B-4744-A5C7-026F04556120}" sibTransId="{1BE38D74-A972-40BA-975A-5D678C5F81DE}"/>
    <dgm:cxn modelId="{9DFBEC9B-B3E1-4552-8FD6-4787CC51C6CA}" srcId="{993A82C6-0134-4762-B701-BB411111BF73}" destId="{23C6AB1E-B93D-462D-9F8D-E671AE1946C3}" srcOrd="2" destOrd="0" parTransId="{9C9BDB76-4355-42B3-9D45-5276D8DE0340}" sibTransId="{704DC278-F65F-466C-AA6F-D5F5D9ADB0B7}"/>
    <dgm:cxn modelId="{D7FC8E17-20DF-48F3-A6D3-FC1193B6841A}" type="presOf" srcId="{93734433-ABF1-465B-AF61-76BD435796B2}" destId="{D532049C-85A5-45E6-BEB2-E08FE7FAAB59}" srcOrd="0" destOrd="4" presId="urn:microsoft.com/office/officeart/2005/8/layout/hList6"/>
    <dgm:cxn modelId="{A2715A7D-B64F-47C5-809C-3B90B9DCF0FB}" srcId="{D13804AE-5C76-4ADF-BB37-D97B2986F390}" destId="{4676195C-7697-4E13-B8C2-889EC5939F7B}" srcOrd="7" destOrd="0" parTransId="{370BB68D-B75B-48AB-8477-51319FBA54CC}" sibTransId="{96D8A326-A625-45F3-8081-084840173EA3}"/>
    <dgm:cxn modelId="{380854F3-FE1D-4E6D-960B-B130B2CD1207}" type="presOf" srcId="{6C404802-9FED-48A1-9239-B3AE8301943A}" destId="{69324910-0673-4D20-ADE7-FD0AE9776385}" srcOrd="0" destOrd="4" presId="urn:microsoft.com/office/officeart/2005/8/layout/hList6"/>
    <dgm:cxn modelId="{E678BE82-600E-4F9A-8DDE-040DF1D4F05B}" type="presOf" srcId="{0DC01708-687C-4F4C-B926-4C1905725EA8}" destId="{D532049C-85A5-45E6-BEB2-E08FE7FAAB59}" srcOrd="0" destOrd="5" presId="urn:microsoft.com/office/officeart/2005/8/layout/hList6"/>
    <dgm:cxn modelId="{E828FEFD-6CCA-4481-931F-4AF693EFF78A}" type="presOf" srcId="{C30C87A9-0F39-4647-B709-1252114022CA}" destId="{3DA205C5-E344-453E-8C33-980C25909360}" srcOrd="0" destOrd="0" presId="urn:microsoft.com/office/officeart/2005/8/layout/hList6"/>
    <dgm:cxn modelId="{CF7B8932-0069-4038-8801-6A16CEA88E0B}" srcId="{993A82C6-0134-4762-B701-BB411111BF73}" destId="{89E981A1-BB85-4310-8E6B-ED6CD0045722}" srcOrd="4" destOrd="0" parTransId="{C12D281D-151A-4B87-ABBF-3C838367BD39}" sibTransId="{EFFDB0E7-2F5C-4B31-BCAF-26217B9A8B3D}"/>
    <dgm:cxn modelId="{BA56058A-F1B4-402E-8BED-E7B009358D54}" srcId="{D13804AE-5C76-4ADF-BB37-D97B2986F390}" destId="{0DC01708-687C-4F4C-B926-4C1905725EA8}" srcOrd="4" destOrd="0" parTransId="{14B96665-8601-44CF-A27B-3592BB1B968B}" sibTransId="{9CAE2907-905C-48A1-A889-D8FC6946BBF8}"/>
    <dgm:cxn modelId="{13F75510-3B90-44C2-A3F3-58EE446AF4A7}" srcId="{993A82C6-0134-4762-B701-BB411111BF73}" destId="{2A80F31E-AC3C-4ACA-8331-21116DED87F2}" srcOrd="7" destOrd="0" parTransId="{FA6C764A-04F1-408D-915C-100B84A829A8}" sibTransId="{1489C137-C815-49B8-93CA-C877A1D50B49}"/>
    <dgm:cxn modelId="{CF46406F-7D68-42ED-9F36-03943DBBF747}" srcId="{993A82C6-0134-4762-B701-BB411111BF73}" destId="{CBD7D119-E089-4AAA-AC89-0A1B021E084C}" srcOrd="1" destOrd="0" parTransId="{F30B036B-166B-4B88-95C9-67D946AFA0B0}" sibTransId="{345BCF93-129B-4CD4-964D-2FC08C16F893}"/>
    <dgm:cxn modelId="{FB604819-CE85-47BB-B025-627260CE2A51}" type="presParOf" srcId="{D0A4A5B0-2F48-4626-B2FD-7FE7B89F489D}" destId="{D532049C-85A5-45E6-BEB2-E08FE7FAAB59}" srcOrd="0" destOrd="0" presId="urn:microsoft.com/office/officeart/2005/8/layout/hList6"/>
    <dgm:cxn modelId="{A1703782-2EA2-4CC1-8D26-A67281ACE5FC}" type="presParOf" srcId="{D0A4A5B0-2F48-4626-B2FD-7FE7B89F489D}" destId="{D752EEAE-3D99-4B5B-85A7-EF136E35D8BF}" srcOrd="1" destOrd="0" presId="urn:microsoft.com/office/officeart/2005/8/layout/hList6"/>
    <dgm:cxn modelId="{3B2558CE-CEA0-4F57-8170-F53BFB48E268}" type="presParOf" srcId="{D0A4A5B0-2F48-4626-B2FD-7FE7B89F489D}" destId="{3DA205C5-E344-453E-8C33-980C25909360}" srcOrd="2" destOrd="0" presId="urn:microsoft.com/office/officeart/2005/8/layout/hList6"/>
    <dgm:cxn modelId="{3F693F52-5006-48F7-AB31-CB152F0277AB}" type="presParOf" srcId="{D0A4A5B0-2F48-4626-B2FD-7FE7B89F489D}" destId="{5A87F2A9-7E7C-4F23-B35E-4D7939D5097F}" srcOrd="3" destOrd="0" presId="urn:microsoft.com/office/officeart/2005/8/layout/hList6"/>
    <dgm:cxn modelId="{018C2783-13DD-45E1-9C00-F5F92C2CEB52}" type="presParOf" srcId="{D0A4A5B0-2F48-4626-B2FD-7FE7B89F489D}" destId="{69324910-0673-4D20-ADE7-FD0AE9776385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6D470-3A16-4EE1-BB93-5E59B268984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57386-1137-42E6-8256-0549AF43A0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752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A6E76B-7F90-4B43-B9B1-6D7D08F86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AB9891-8C46-4D17-BB15-504A9F570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6B00EA-1FDA-4CAE-B27D-1DEFDAFD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92D7-529D-47FA-9344-9206F269C3BC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4C3A33-C39B-4F99-86B8-191EFD023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367E81-57CA-4E6D-9179-550F1AAD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36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494254-E83C-4B81-957C-D44B0DE0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830133-2ABA-44BC-9239-37840208E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F67B94-4CF0-4BB8-8DE8-2C9CB924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360A7-614D-454D-BF3E-6EE5D4F438FC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84B4A2-880B-4995-AFF0-5FC9B8F2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AA4B97-96E6-4AF4-8172-90A2E36F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089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3351E93-0741-48A2-8C12-F021B95FF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D984228-0427-4E9D-B2A7-95E951142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376DE4-EA5B-4716-AEEE-57270B662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EBBE-4BF6-456D-913E-D097145425DE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B6A8AD-EF92-482C-A075-D81C26FF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2DB372-29E2-491F-A328-31FBAE9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20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4DDEF9-7A14-4984-B000-EF219469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D73FBE-A1FF-4031-8D59-5FAD2CEDA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D70DF3-8EA4-4AFF-BBA3-3A270D15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F759-2DFA-480B-AED9-795EABDF3BEF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9EBAA2-FDD6-4FCA-800A-860834D4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B1503A-1685-495C-AF42-E486F1D1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951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B78CDC-8BF2-4BDC-9E1F-2E03282F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16D755F-A7B7-47B8-B5CC-2EBABA0A1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9088AC-9824-4DE6-BAE2-1692A24A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0CBB-2CD0-4A33-ADC7-E2D4AB132838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DB6FD1-2931-4EF7-BBB1-C1F9E82C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EB0443-5806-4967-B4A6-4C3A5CBF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97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3CFBA-B00B-45F0-A112-C9DD4E23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8CC074-9537-4DFA-9FCE-18930092C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A19DE0-9054-41DE-9DA4-106E95880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E14320-A07B-48F3-A78B-DCF86210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55D1-96E9-4ED3-8AC9-D62A5FAFDF8B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13471A6-3958-4799-9C11-BD0EBB85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88289C7-B1CC-43C4-9B6B-07F68B8D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19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134E0A-2EB7-44A2-B414-10EDC7AC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267E80-3BE2-47AC-A379-BA862F41C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0E4760-F012-4282-92B2-03E5D935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B4597C0-8CAB-4B6A-8ECE-3803426C1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8343D9-BEDC-49B2-A531-633AA6F8A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FF1A6D8-C350-4A48-ADA5-9CC0586D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4E0F-7F6E-40D4-BE14-B369245DC5AC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409397E-E9AE-4F69-82F5-990D4811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ED167B9-45A6-47C1-A0A1-AC258518B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1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8A51DB-DBAD-4E6B-BDA8-B9CD7DF2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48D77A3-6B7F-4926-A6B1-C6F35360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473A-883D-4489-8D01-C59A2A2D4FA5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34E5182-189F-41B1-B618-8F772C29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5396B1E-0C39-47BB-B58F-14B35EAB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803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47C0AA2-4E7F-42F0-88A1-4B03A453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3B19-C7B0-415D-8475-15B23428233D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2AEC0A3-0A3F-4161-89C7-788A8E8B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CF00910-5CE2-4C0B-A6FB-20D7A2E3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70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9E854C-173F-4C12-AFD1-A8F3348EE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3031CD-2F6D-410A-88BE-682BBFF6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5F33DF3-BB0D-423A-B2D3-5F0FBB723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629077-09F0-4836-8BCA-B08669E4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5459-F624-46EB-B5E5-F6BD8EC94E71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FDACA6-9A1F-442D-B91F-5FF7A54F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F9EC33-BFD2-4BDC-8BF5-A7133CF9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35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112987-35D7-4138-9204-F0B015CD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D7DFFEC-BCDD-4EE1-8ECB-D50EBF125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043286-3F48-49C0-98B0-C8DEBFA1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5343A37-951F-4312-9330-FB4E0E4D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B73A-AC19-44B3-BB12-990150950988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C63628B-7E4B-48DE-8BD8-A822F866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505FDC9-AF92-430C-856E-5078C1B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111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D4F895-6191-4902-A9DA-7AD1C236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86E5391-C06C-46C6-8741-BD11B0637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76D38C-8DB5-4912-96DC-61CF43E63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C2963-35FC-45A3-9ADA-61D8423357E3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B2D328-19B5-4F0A-99A0-B079796D5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968A46-C18F-42CE-82B3-023437973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83EE9-F14E-43AA-993C-7EC1C496A7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98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4A948F-A1C6-4DA7-912E-DBB20A8643D3}"/>
              </a:ext>
            </a:extLst>
          </p:cNvPr>
          <p:cNvSpPr txBox="1"/>
          <p:nvPr/>
        </p:nvSpPr>
        <p:spPr>
          <a:xfrm>
            <a:off x="4528868" y="2953654"/>
            <a:ext cx="7453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Как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рассчитывается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ВВП методом производства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4A948F-A1C6-4DA7-912E-DBB20A8643D3}"/>
              </a:ext>
            </a:extLst>
          </p:cNvPr>
          <p:cNvSpPr txBox="1"/>
          <p:nvPr/>
        </p:nvSpPr>
        <p:spPr>
          <a:xfrm>
            <a:off x="3978808" y="6270884"/>
            <a:ext cx="76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Астана 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</a:rPr>
              <a:t>2024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65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04665"/>
            <a:ext cx="10753195" cy="648072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 smtClean="0"/>
              <a:t>Методология 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14" y="1500175"/>
            <a:ext cx="4229097" cy="423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714997" y="1571613"/>
            <a:ext cx="5715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yriadPro-Regular"/>
              </a:rPr>
              <a:t>Разработчики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yriadPro-Regular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yriadPro-Regular"/>
              </a:rPr>
              <a:t> Европейская комиссия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yriadPro-Regular"/>
              </a:rPr>
              <a:t> Международный валютный фонд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yriadPro-Regular"/>
              </a:rPr>
              <a:t> Организация экономического сотрудничества и развития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yriadPro-Regular"/>
              </a:rPr>
              <a:t> Организация Объединенных Наций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MyriadPro-Regular"/>
              </a:rPr>
              <a:t> Всемирный банк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5905499" y="3286124"/>
            <a:ext cx="5143536" cy="2428892"/>
          </a:xfrm>
          <a:prstGeom prst="flowChartDocument">
            <a:avLst/>
          </a:prstGeom>
          <a:solidFill>
            <a:srgbClr val="4B99DF"/>
          </a:solidFill>
          <a:ln>
            <a:solidFill>
              <a:srgbClr val="4B99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5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Система национальных счетов (СНС) — это согласованный на международном уровне стандартный набор  рекомендаций по исчислению показателей экономической</a:t>
            </a:r>
          </a:p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деятельности в соответствии с четкими правилами ведения счетов и учета на макроуровне, основанными на принципах</a:t>
            </a:r>
          </a:p>
          <a:p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экономической теории.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04665"/>
            <a:ext cx="10753195" cy="648072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 smtClean="0"/>
              <a:t>Валовой внутренний продукт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0" y="1500174"/>
            <a:ext cx="5619789" cy="1214446"/>
          </a:xfrm>
          <a:prstGeom prst="roundRect">
            <a:avLst/>
          </a:prstGeom>
          <a:solidFill>
            <a:srgbClr val="4BB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ВВП измеряет производство, осуществляемое всеми производителями  страны. </a:t>
            </a:r>
            <a:endParaRPr lang="ru-RU" dirty="0">
              <a:solidFill>
                <a:srgbClr val="000099"/>
              </a:solidFill>
            </a:endParaRPr>
          </a:p>
        </p:txBody>
      </p:sp>
      <p:grpSp>
        <p:nvGrpSpPr>
          <p:cNvPr id="3" name="Группа 16"/>
          <p:cNvGrpSpPr/>
          <p:nvPr/>
        </p:nvGrpSpPr>
        <p:grpSpPr>
          <a:xfrm>
            <a:off x="857213" y="3857628"/>
            <a:ext cx="10382323" cy="857256"/>
            <a:chOff x="642910" y="2571744"/>
            <a:chExt cx="7786742" cy="85725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42910" y="2571744"/>
              <a:ext cx="1571636" cy="857256"/>
            </a:xfrm>
            <a:prstGeom prst="roundRect">
              <a:avLst/>
            </a:prstGeom>
            <a:noFill/>
            <a:ln>
              <a:solidFill>
                <a:srgbClr val="4BB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dirty="0" smtClean="0">
                  <a:solidFill>
                    <a:srgbClr val="000099"/>
                  </a:solidFill>
                </a:rPr>
                <a:t>ВВП</a:t>
              </a:r>
              <a:endParaRPr lang="ru-RU" sz="1900" dirty="0">
                <a:solidFill>
                  <a:srgbClr val="000099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714612" y="2571744"/>
              <a:ext cx="1571636" cy="857256"/>
            </a:xfrm>
            <a:prstGeom prst="roundRect">
              <a:avLst/>
            </a:prstGeom>
            <a:noFill/>
            <a:ln>
              <a:solidFill>
                <a:srgbClr val="4BB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dirty="0" smtClean="0">
                  <a:solidFill>
                    <a:srgbClr val="000099"/>
                  </a:solidFill>
                </a:rPr>
                <a:t>ВДС</a:t>
              </a:r>
              <a:endParaRPr lang="ru-RU" sz="1900" dirty="0">
                <a:solidFill>
                  <a:srgbClr val="000099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786314" y="2571744"/>
              <a:ext cx="1571636" cy="857256"/>
            </a:xfrm>
            <a:prstGeom prst="roundRect">
              <a:avLst/>
            </a:prstGeom>
            <a:noFill/>
            <a:ln>
              <a:solidFill>
                <a:srgbClr val="4BB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dirty="0" smtClean="0">
                  <a:solidFill>
                    <a:srgbClr val="000099"/>
                  </a:solidFill>
                </a:rPr>
                <a:t>Налоги на продукты</a:t>
              </a:r>
              <a:endParaRPr lang="ru-RU" sz="1900" dirty="0">
                <a:solidFill>
                  <a:srgbClr val="000099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858016" y="2571744"/>
              <a:ext cx="1571636" cy="857256"/>
            </a:xfrm>
            <a:prstGeom prst="roundRect">
              <a:avLst/>
            </a:prstGeom>
            <a:noFill/>
            <a:ln>
              <a:solidFill>
                <a:srgbClr val="4BBC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dirty="0" smtClean="0">
                  <a:solidFill>
                    <a:srgbClr val="000099"/>
                  </a:solidFill>
                </a:rPr>
                <a:t>Субсидии на продукты</a:t>
              </a:r>
              <a:endParaRPr lang="ru-RU" sz="1900" dirty="0">
                <a:solidFill>
                  <a:srgbClr val="000099"/>
                </a:solidFill>
              </a:endParaRPr>
            </a:p>
          </p:txBody>
        </p:sp>
        <p:sp>
          <p:nvSpPr>
            <p:cNvPr id="14" name="Равно 13"/>
            <p:cNvSpPr/>
            <p:nvPr/>
          </p:nvSpPr>
          <p:spPr>
            <a:xfrm>
              <a:off x="2357422" y="2928934"/>
              <a:ext cx="285752" cy="214314"/>
            </a:xfrm>
            <a:prstGeom prst="mathEqual">
              <a:avLst/>
            </a:prstGeom>
            <a:solidFill>
              <a:srgbClr val="4B9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>
                <a:solidFill>
                  <a:schemeClr val="tx1"/>
                </a:solidFill>
              </a:endParaRPr>
            </a:p>
          </p:txBody>
        </p:sp>
        <p:sp>
          <p:nvSpPr>
            <p:cNvPr id="15" name="Плюс 14"/>
            <p:cNvSpPr/>
            <p:nvPr/>
          </p:nvSpPr>
          <p:spPr>
            <a:xfrm>
              <a:off x="4429124" y="2928934"/>
              <a:ext cx="214314" cy="214314"/>
            </a:xfrm>
            <a:prstGeom prst="mathPlus">
              <a:avLst/>
            </a:prstGeom>
            <a:solidFill>
              <a:srgbClr val="4B9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/>
            </a:p>
          </p:txBody>
        </p:sp>
        <p:sp>
          <p:nvSpPr>
            <p:cNvPr id="16" name="Минус 15"/>
            <p:cNvSpPr/>
            <p:nvPr/>
          </p:nvSpPr>
          <p:spPr>
            <a:xfrm>
              <a:off x="6500826" y="2928934"/>
              <a:ext cx="285752" cy="142876"/>
            </a:xfrm>
            <a:prstGeom prst="mathMinus">
              <a:avLst/>
            </a:prstGeom>
            <a:solidFill>
              <a:srgbClr val="4B9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048771" y="5357827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 smtClean="0"/>
              <a:t>Единицы измерения ВВП:</a:t>
            </a:r>
          </a:p>
          <a:p>
            <a:r>
              <a:rPr lang="ru-RU" sz="1500" dirty="0" smtClean="0"/>
              <a:t>млн. тенге,</a:t>
            </a:r>
          </a:p>
          <a:p>
            <a:r>
              <a:rPr lang="ru-RU" sz="1500" dirty="0" smtClean="0"/>
              <a:t>млн. долларов США,</a:t>
            </a:r>
          </a:p>
          <a:p>
            <a:r>
              <a:rPr lang="ru-RU" sz="1500" dirty="0" smtClean="0"/>
              <a:t>процент</a:t>
            </a:r>
            <a:endParaRPr lang="ru-RU" sz="15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194681" y="4714884"/>
            <a:ext cx="13821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sz="1600" dirty="0" smtClean="0">
                <a:ea typeface="Roboto Black" pitchFamily="2" charset="0"/>
              </a:rPr>
              <a:t>96 367 515,5</a:t>
            </a:r>
            <a:endParaRPr lang="ru-RU" sz="1600" dirty="0">
              <a:ea typeface="Roboto Black" pitchFamily="2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12129" y="4714884"/>
            <a:ext cx="12682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sz="1600" dirty="0" smtClean="0">
                <a:ea typeface="Roboto Black" pitchFamily="2" charset="0"/>
              </a:rPr>
              <a:t>7 779 408,5</a:t>
            </a:r>
            <a:endParaRPr lang="ru-RU" sz="1600" dirty="0">
              <a:ea typeface="Roboto Black" pitchFamily="2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905586" y="4714884"/>
            <a:ext cx="1096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sz="1600" dirty="0" smtClean="0"/>
              <a:t>381 405,8</a:t>
            </a:r>
            <a:endParaRPr lang="ru-RU" sz="16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1318601" y="4714884"/>
            <a:ext cx="1495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ru-RU" sz="1600" dirty="0" smtClean="0">
                <a:ea typeface="Roboto Black" pitchFamily="2" charset="0"/>
              </a:rPr>
              <a:t>103 765 518,2</a:t>
            </a:r>
            <a:endParaRPr lang="ru-RU" sz="1600" dirty="0">
              <a:ea typeface="Roboto Black" pitchFamily="2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810776" y="3549851"/>
            <a:ext cx="1428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млн. тенге</a:t>
            </a:r>
            <a:endParaRPr lang="ru-RU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190459" y="5929331"/>
            <a:ext cx="5238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Здесь и далее примеры на данных 2022 года</a:t>
            </a:r>
            <a:endParaRPr lang="ru-RU" sz="1400" i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333731" y="1857365"/>
            <a:ext cx="470000" cy="169277"/>
          </a:xfrm>
          <a:prstGeom prst="rect">
            <a:avLst/>
          </a:prstGeom>
          <a:noFill/>
          <a:ln w="635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Г. АСТАНА</a:t>
            </a:r>
            <a:endParaRPr lang="ru-RU" sz="5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190987" y="3143249"/>
            <a:ext cx="487634" cy="169277"/>
          </a:xfrm>
          <a:prstGeom prst="rect">
            <a:avLst/>
          </a:prstGeom>
          <a:noFill/>
          <a:ln w="635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rPr>
              <a:t>Г. АЛМАТЫ</a:t>
            </a:r>
            <a:endParaRPr lang="ru-RU" sz="500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11" y="1000108"/>
            <a:ext cx="53649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16"/>
          <p:cNvSpPr txBox="1">
            <a:spLocks noChangeArrowheads="1"/>
          </p:cNvSpPr>
          <p:nvPr/>
        </p:nvSpPr>
        <p:spPr bwMode="auto">
          <a:xfrm>
            <a:off x="3047978" y="1142985"/>
            <a:ext cx="36420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СКО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68" name="TextBox 17"/>
          <p:cNvSpPr txBox="1">
            <a:spLocks noChangeArrowheads="1"/>
          </p:cNvSpPr>
          <p:nvPr/>
        </p:nvSpPr>
        <p:spPr bwMode="auto">
          <a:xfrm>
            <a:off x="1904971" y="1285861"/>
            <a:ext cx="77777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 err="1">
                <a:latin typeface="Roboto Black" pitchFamily="2" charset="0"/>
                <a:ea typeface="Roboto Black" pitchFamily="2" charset="0"/>
                <a:cs typeface="Roboto Black" pitchFamily="2" charset="0"/>
              </a:rPr>
              <a:t>Костанайская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69" name="TextBox 4"/>
          <p:cNvSpPr txBox="1">
            <a:spLocks noChangeArrowheads="1"/>
          </p:cNvSpPr>
          <p:nvPr/>
        </p:nvSpPr>
        <p:spPr bwMode="auto">
          <a:xfrm>
            <a:off x="2857478" y="1357299"/>
            <a:ext cx="76174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 err="1">
                <a:latin typeface="Roboto Black" pitchFamily="2" charset="0"/>
                <a:ea typeface="Roboto Black" pitchFamily="2" charset="0"/>
                <a:cs typeface="Roboto Black" pitchFamily="2" charset="0"/>
              </a:rPr>
              <a:t>Акмолинская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3809985" y="1285861"/>
            <a:ext cx="79861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Павлодарская</a:t>
            </a:r>
          </a:p>
        </p:txBody>
      </p:sp>
      <p:sp>
        <p:nvSpPr>
          <p:cNvPr id="71" name="TextBox 43"/>
          <p:cNvSpPr txBox="1">
            <a:spLocks noChangeArrowheads="1"/>
          </p:cNvSpPr>
          <p:nvPr/>
        </p:nvSpPr>
        <p:spPr bwMode="auto">
          <a:xfrm>
            <a:off x="3047979" y="1571613"/>
            <a:ext cx="83826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г. Астана</a:t>
            </a:r>
          </a:p>
        </p:txBody>
      </p:sp>
      <p:sp>
        <p:nvSpPr>
          <p:cNvPr id="72" name="TextBox 45"/>
          <p:cNvSpPr txBox="1">
            <a:spLocks noChangeArrowheads="1"/>
          </p:cNvSpPr>
          <p:nvPr/>
        </p:nvSpPr>
        <p:spPr bwMode="auto">
          <a:xfrm>
            <a:off x="1428718" y="1785926"/>
            <a:ext cx="76335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Актюбинская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3" name="TextBox 21"/>
          <p:cNvSpPr txBox="1">
            <a:spLocks noChangeArrowheads="1"/>
          </p:cNvSpPr>
          <p:nvPr/>
        </p:nvSpPr>
        <p:spPr bwMode="auto">
          <a:xfrm>
            <a:off x="857213" y="1643051"/>
            <a:ext cx="3609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ЗКО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4" name="TextBox 22"/>
          <p:cNvSpPr txBox="1">
            <a:spLocks noChangeArrowheads="1"/>
          </p:cNvSpPr>
          <p:nvPr/>
        </p:nvSpPr>
        <p:spPr bwMode="auto">
          <a:xfrm>
            <a:off x="857214" y="2000241"/>
            <a:ext cx="71205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 err="1">
                <a:latin typeface="Roboto Black" pitchFamily="2" charset="0"/>
                <a:ea typeface="Roboto Black" pitchFamily="2" charset="0"/>
                <a:cs typeface="Roboto Black" pitchFamily="2" charset="0"/>
              </a:rPr>
              <a:t>Атырауская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5" name="TextBox 23"/>
          <p:cNvSpPr txBox="1">
            <a:spLocks noChangeArrowheads="1"/>
          </p:cNvSpPr>
          <p:nvPr/>
        </p:nvSpPr>
        <p:spPr bwMode="auto">
          <a:xfrm>
            <a:off x="857214" y="2571745"/>
            <a:ext cx="83227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 err="1">
                <a:latin typeface="Roboto Black" pitchFamily="2" charset="0"/>
                <a:ea typeface="Roboto Black" pitchFamily="2" charset="0"/>
                <a:cs typeface="Roboto Black" pitchFamily="2" charset="0"/>
              </a:rPr>
              <a:t>Мангистауская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6" name="TextBox 19"/>
          <p:cNvSpPr txBox="1">
            <a:spLocks noChangeArrowheads="1"/>
          </p:cNvSpPr>
          <p:nvPr/>
        </p:nvSpPr>
        <p:spPr bwMode="auto">
          <a:xfrm>
            <a:off x="1904972" y="2357431"/>
            <a:ext cx="94769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 err="1">
                <a:latin typeface="Roboto Black" pitchFamily="2" charset="0"/>
                <a:ea typeface="Roboto Black" pitchFamily="2" charset="0"/>
                <a:cs typeface="Roboto Black" pitchFamily="2" charset="0"/>
              </a:rPr>
              <a:t>Кызылординская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7" name="TextBox 7"/>
          <p:cNvSpPr txBox="1">
            <a:spLocks noChangeArrowheads="1"/>
          </p:cNvSpPr>
          <p:nvPr/>
        </p:nvSpPr>
        <p:spPr bwMode="auto">
          <a:xfrm>
            <a:off x="3047979" y="2071679"/>
            <a:ext cx="508473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Ұлытау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78" name="TextBox 8"/>
          <p:cNvSpPr txBox="1">
            <a:spLocks noChangeArrowheads="1"/>
          </p:cNvSpPr>
          <p:nvPr/>
        </p:nvSpPr>
        <p:spPr bwMode="auto">
          <a:xfrm>
            <a:off x="3524233" y="1857365"/>
            <a:ext cx="87876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Карагандинская</a:t>
            </a:r>
          </a:p>
        </p:txBody>
      </p:sp>
      <p:sp>
        <p:nvSpPr>
          <p:cNvPr id="79" name="TextBox 9"/>
          <p:cNvSpPr txBox="1">
            <a:spLocks noChangeArrowheads="1"/>
          </p:cNvSpPr>
          <p:nvPr/>
        </p:nvSpPr>
        <p:spPr bwMode="auto">
          <a:xfrm>
            <a:off x="4667240" y="1714489"/>
            <a:ext cx="57150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Абай</a:t>
            </a:r>
          </a:p>
        </p:txBody>
      </p:sp>
      <p:sp>
        <p:nvSpPr>
          <p:cNvPr id="80" name="TextBox 10"/>
          <p:cNvSpPr txBox="1">
            <a:spLocks noChangeArrowheads="1"/>
          </p:cNvSpPr>
          <p:nvPr/>
        </p:nvSpPr>
        <p:spPr bwMode="auto">
          <a:xfrm>
            <a:off x="5143493" y="1785926"/>
            <a:ext cx="57150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ВКО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81" name="TextBox 15"/>
          <p:cNvSpPr txBox="1">
            <a:spLocks noChangeArrowheads="1"/>
          </p:cNvSpPr>
          <p:nvPr/>
        </p:nvSpPr>
        <p:spPr bwMode="auto">
          <a:xfrm>
            <a:off x="2762227" y="2571745"/>
            <a:ext cx="1238259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Туркестанская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82" name="TextBox 20"/>
          <p:cNvSpPr txBox="1">
            <a:spLocks noChangeArrowheads="1"/>
          </p:cNvSpPr>
          <p:nvPr/>
        </p:nvSpPr>
        <p:spPr bwMode="auto">
          <a:xfrm>
            <a:off x="2857478" y="2857497"/>
            <a:ext cx="69281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г</a:t>
            </a:r>
            <a:r>
              <a:rPr lang="ru-RU" sz="700" dirty="0">
                <a:latin typeface="Calibri" pitchFamily="34" charset="0"/>
              </a:rPr>
              <a:t>. </a:t>
            </a:r>
            <a:r>
              <a:rPr lang="ru-RU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Шымкент</a:t>
            </a:r>
          </a:p>
        </p:txBody>
      </p:sp>
      <p:sp>
        <p:nvSpPr>
          <p:cNvPr id="83" name="TextBox 14"/>
          <p:cNvSpPr txBox="1">
            <a:spLocks noChangeArrowheads="1"/>
          </p:cNvSpPr>
          <p:nvPr/>
        </p:nvSpPr>
        <p:spPr bwMode="auto">
          <a:xfrm>
            <a:off x="3428981" y="2500307"/>
            <a:ext cx="114300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Жамбылская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85" name="TextBox 12"/>
          <p:cNvSpPr txBox="1">
            <a:spLocks noChangeArrowheads="1"/>
          </p:cNvSpPr>
          <p:nvPr/>
        </p:nvSpPr>
        <p:spPr bwMode="auto">
          <a:xfrm>
            <a:off x="3714734" y="2357431"/>
            <a:ext cx="104775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Алматинская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86" name="TextBox 13"/>
          <p:cNvSpPr txBox="1">
            <a:spLocks noChangeArrowheads="1"/>
          </p:cNvSpPr>
          <p:nvPr/>
        </p:nvSpPr>
        <p:spPr bwMode="auto">
          <a:xfrm>
            <a:off x="4000485" y="2643183"/>
            <a:ext cx="85725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г. Алматы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  <p:sp>
        <p:nvSpPr>
          <p:cNvPr id="87" name="TextBox 11"/>
          <p:cNvSpPr txBox="1">
            <a:spLocks noChangeArrowheads="1"/>
          </p:cNvSpPr>
          <p:nvPr/>
        </p:nvSpPr>
        <p:spPr bwMode="auto">
          <a:xfrm>
            <a:off x="4476739" y="2285993"/>
            <a:ext cx="66675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700" dirty="0">
                <a:latin typeface="Roboto Black" pitchFamily="2" charset="0"/>
                <a:ea typeface="Roboto Black" pitchFamily="2" charset="0"/>
                <a:cs typeface="Roboto Black" pitchFamily="2" charset="0"/>
              </a:rPr>
              <a:t>Жетісу</a:t>
            </a:r>
            <a:endParaRPr lang="ru-RU" sz="700" dirty="0">
              <a:latin typeface="Roboto Black" pitchFamily="2" charset="0"/>
              <a:ea typeface="Roboto Black" pitchFamily="2" charset="0"/>
              <a:cs typeface="Roboto Black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04665"/>
            <a:ext cx="10753195" cy="648072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 smtClean="0"/>
              <a:t>Валовая добавленная стоимость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inKinzero\Desktop\8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9814512" y="1196752"/>
            <a:ext cx="2377488" cy="4791944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2190723" y="1071546"/>
            <a:ext cx="8382059" cy="1143008"/>
          </a:xfrm>
          <a:prstGeom prst="roundRect">
            <a:avLst/>
          </a:prstGeom>
          <a:solidFill>
            <a:srgbClr val="4BB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ВДС</a:t>
            </a:r>
            <a:r>
              <a:rPr lang="ru-RU" sz="1600" dirty="0" smtClean="0">
                <a:solidFill>
                  <a:srgbClr val="000099"/>
                </a:solidFill>
              </a:rPr>
              <a:t> – характеризует конечный результат производственной деятельности и представляет собой ценность, добавленную обработкой в данном производственном процессе</a:t>
            </a:r>
          </a:p>
        </p:txBody>
      </p:sp>
      <p:pic>
        <p:nvPicPr>
          <p:cNvPr id="19" name="Рисунок 18" descr="хле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715" y="3286124"/>
            <a:ext cx="2555779" cy="1411186"/>
          </a:xfrm>
          <a:prstGeom prst="rect">
            <a:avLst/>
          </a:prstGeom>
        </p:spPr>
      </p:pic>
      <p:sp>
        <p:nvSpPr>
          <p:cNvPr id="21" name="Минус 20"/>
          <p:cNvSpPr/>
          <p:nvPr/>
        </p:nvSpPr>
        <p:spPr>
          <a:xfrm>
            <a:off x="3905235" y="3929066"/>
            <a:ext cx="389469" cy="142876"/>
          </a:xfrm>
          <a:prstGeom prst="mathMinus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334524" y="3500438"/>
            <a:ext cx="2239449" cy="857256"/>
          </a:xfrm>
          <a:prstGeom prst="roundRect">
            <a:avLst/>
          </a:prstGeom>
          <a:noFill/>
          <a:ln>
            <a:solidFill>
              <a:srgbClr val="4BB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rgbClr val="000099"/>
                </a:solidFill>
              </a:rPr>
              <a:t>ВДС</a:t>
            </a:r>
            <a:endParaRPr lang="ru-RU" sz="1900" dirty="0">
              <a:solidFill>
                <a:srgbClr val="000099"/>
              </a:solidFill>
            </a:endParaRPr>
          </a:p>
        </p:txBody>
      </p:sp>
      <p:sp>
        <p:nvSpPr>
          <p:cNvPr id="23" name="Равно 22"/>
          <p:cNvSpPr/>
          <p:nvPr/>
        </p:nvSpPr>
        <p:spPr>
          <a:xfrm>
            <a:off x="8667768" y="3857628"/>
            <a:ext cx="389469" cy="214314"/>
          </a:xfrm>
          <a:prstGeom prst="mathEqual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>
              <a:solidFill>
                <a:schemeClr val="tx1"/>
              </a:solidFill>
            </a:endParaRPr>
          </a:p>
        </p:txBody>
      </p:sp>
      <p:pic>
        <p:nvPicPr>
          <p:cNvPr id="26" name="Рисунок 25" descr="ПП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7240" y="3286124"/>
            <a:ext cx="3688341" cy="1345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619219" y="2500307"/>
            <a:ext cx="9144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ВДС исчисляется на уровне отраслей как разность между выпуском товаров и услуг и промежуточным потреблением</a:t>
            </a:r>
            <a:endParaRPr lang="ru-RU" sz="16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1047715" y="4643447"/>
            <a:ext cx="23812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000099"/>
                </a:solidFill>
              </a:rPr>
              <a:t>Выпуск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571990" y="4643447"/>
            <a:ext cx="44767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000099"/>
                </a:solidFill>
              </a:rPr>
              <a:t>Промежуточное потребление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710" y="5286389"/>
            <a:ext cx="4191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Выпуск определяется как стоимость произведенных товаров и услуг</a:t>
            </a:r>
            <a:endParaRPr lang="ru-RU" sz="16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43493" y="5214951"/>
            <a:ext cx="6381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Промежуточное потребление (ПП) включает стоимость товаров и услуг, потребленных в качестве затрат в процессе производства</a:t>
            </a:r>
            <a:endParaRPr lang="ru-RU" sz="1600" i="1" dirty="0"/>
          </a:p>
        </p:txBody>
      </p:sp>
      <p:cxnSp>
        <p:nvCxnSpPr>
          <p:cNvPr id="37" name="Скругленная соединительная линия 36"/>
          <p:cNvCxnSpPr/>
          <p:nvPr/>
        </p:nvCxnSpPr>
        <p:spPr>
          <a:xfrm rot="16200000" flipH="1">
            <a:off x="9977465" y="2238367"/>
            <a:ext cx="1285884" cy="1238259"/>
          </a:xfrm>
          <a:prstGeom prst="curvedConnector3">
            <a:avLst>
              <a:gd name="adj1" fmla="val 50000"/>
            </a:avLst>
          </a:prstGeom>
          <a:ln w="28575">
            <a:solidFill>
              <a:srgbClr val="4B99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04665"/>
            <a:ext cx="10753195" cy="648072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 smtClean="0"/>
              <a:t>Валовая добавленная стоимость по отраслям экономики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inKinzero\Desktop\8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9814512" y="1196752"/>
            <a:ext cx="2377488" cy="4791944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380960" y="1714488"/>
          <a:ext cx="8128000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2285974" y="1357298"/>
          <a:ext cx="9048813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Минус 13"/>
          <p:cNvSpPr/>
          <p:nvPr/>
        </p:nvSpPr>
        <p:spPr>
          <a:xfrm>
            <a:off x="5143493" y="1714488"/>
            <a:ext cx="285752" cy="142876"/>
          </a:xfrm>
          <a:prstGeom prst="mathMinus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5" name="Равно 14"/>
          <p:cNvSpPr/>
          <p:nvPr/>
        </p:nvSpPr>
        <p:spPr>
          <a:xfrm>
            <a:off x="8191515" y="1714488"/>
            <a:ext cx="285752" cy="142876"/>
          </a:xfrm>
          <a:prstGeom prst="mathEqual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10776" y="1000108"/>
            <a:ext cx="1809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млн.тенге </a:t>
            </a:r>
            <a:endParaRPr lang="ru-RU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462" y="1285860"/>
            <a:ext cx="161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Отрасли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04665"/>
            <a:ext cx="10753195" cy="648072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 smtClean="0"/>
              <a:t>Что такое ИФО ВВП</a:t>
            </a:r>
            <a:endParaRPr lang="ru-RU" sz="1800" b="1" baseline="30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715" y="1071546"/>
            <a:ext cx="9906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Индекс физического объёма (ИФО) ВВП – один из важнейших макроэкономических показателей, характеризующий темп экономического роста за сравниваемые периоды. 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15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8001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1334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4478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17621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09720" y="2357431"/>
            <a:ext cx="723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Исчисляется как соотношение показателей ВВП в постоянных ценах, т.е. в ценах базисного периода</a:t>
            </a:r>
            <a:endParaRPr lang="ru-RU" dirty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7524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0382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13144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66750"/>
            <a:ext cx="2199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8191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12001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Рисунок 48"/>
          <p:cNvPicPr/>
          <p:nvPr/>
        </p:nvPicPr>
        <p:blipFill>
          <a:blip r:embed="rId2"/>
          <a:srcRect l="13765" t="30680" r="15110" b="22174"/>
          <a:stretch>
            <a:fillRect/>
          </a:stretch>
        </p:blipFill>
        <p:spPr bwMode="auto">
          <a:xfrm>
            <a:off x="380960" y="3286124"/>
            <a:ext cx="111443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ком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49" y="4214818"/>
            <a:ext cx="2286016" cy="1714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04665"/>
            <a:ext cx="10753195" cy="648072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 smtClean="0"/>
              <a:t>Источники данных 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inKinzero\Desktop\8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9814512" y="1142984"/>
            <a:ext cx="2377488" cy="4791944"/>
          </a:xfrm>
          <a:prstGeom prst="rect">
            <a:avLst/>
          </a:prstGeom>
          <a:noFill/>
        </p:spPr>
      </p:pic>
      <p:pic>
        <p:nvPicPr>
          <p:cNvPr id="24" name="Рисунок 23" descr="NB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27" y="1785927"/>
            <a:ext cx="1428760" cy="1041375"/>
          </a:xfrm>
          <a:prstGeom prst="rect">
            <a:avLst/>
          </a:prstGeom>
        </p:spPr>
      </p:pic>
      <p:pic>
        <p:nvPicPr>
          <p:cNvPr id="35" name="Рисунок 34" descr="af733aab325d8c1fe2a8d88b353baa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27" y="3143248"/>
            <a:ext cx="1428760" cy="100013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524761" y="1071546"/>
            <a:ext cx="372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0033CC"/>
                </a:solidFill>
              </a:rPr>
              <a:t>Административные источники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1963" y="1000108"/>
            <a:ext cx="219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33CC"/>
                </a:solidFill>
              </a:rPr>
              <a:t>Респонденты</a:t>
            </a:r>
            <a:endParaRPr lang="ru-RU" b="1" u="sng" dirty="0">
              <a:solidFill>
                <a:srgbClr val="0033CC"/>
              </a:solidFill>
            </a:endParaRPr>
          </a:p>
        </p:txBody>
      </p:sp>
      <p:pic>
        <p:nvPicPr>
          <p:cNvPr id="45" name="Рисунок 44" descr="интерв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960" y="4881562"/>
            <a:ext cx="1905013" cy="1428760"/>
          </a:xfrm>
          <a:prstGeom prst="rect">
            <a:avLst/>
          </a:prstGeom>
        </p:spPr>
      </p:pic>
      <p:pic>
        <p:nvPicPr>
          <p:cNvPr id="59" name="Рисунок 58" descr="идет с отчето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960" y="3357562"/>
            <a:ext cx="1905013" cy="1428760"/>
          </a:xfrm>
          <a:prstGeom prst="rect">
            <a:avLst/>
          </a:prstGeom>
        </p:spPr>
      </p:pic>
      <p:pic>
        <p:nvPicPr>
          <p:cNvPr id="60" name="Рисунок 59" descr="за комп отче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09" y="1428374"/>
            <a:ext cx="2286016" cy="1722436"/>
          </a:xfrm>
          <a:prstGeom prst="rect">
            <a:avLst/>
          </a:prstGeom>
        </p:spPr>
      </p:pic>
      <p:pic>
        <p:nvPicPr>
          <p:cNvPr id="61" name="Рисунок 60" descr="сервер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2993" y="1785926"/>
            <a:ext cx="2010081" cy="1857364"/>
          </a:xfrm>
          <a:prstGeom prst="rect">
            <a:avLst/>
          </a:prstGeom>
        </p:spPr>
      </p:pic>
      <p:cxnSp>
        <p:nvCxnSpPr>
          <p:cNvPr id="63" name="Прямая со стрелкой 62"/>
          <p:cNvCxnSpPr>
            <a:stCxn id="60" idx="3"/>
          </p:cNvCxnSpPr>
          <p:nvPr/>
        </p:nvCxnSpPr>
        <p:spPr>
          <a:xfrm>
            <a:off x="2571725" y="2289592"/>
            <a:ext cx="2286016" cy="282152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2190722" y="2786058"/>
            <a:ext cx="2667019" cy="1285884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 flipH="1" flipV="1">
            <a:off x="2297885" y="2964648"/>
            <a:ext cx="2452694" cy="2667019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Выгнутая влево стрелка 82"/>
          <p:cNvSpPr/>
          <p:nvPr/>
        </p:nvSpPr>
        <p:spPr>
          <a:xfrm>
            <a:off x="4571989" y="3643314"/>
            <a:ext cx="1524011" cy="1500198"/>
          </a:xfrm>
          <a:prstGeom prst="curvedRightArrow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69595" y="3643315"/>
            <a:ext cx="1507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сводные</a:t>
            </a:r>
            <a:endParaRPr lang="ru-RU" sz="1500" dirty="0"/>
          </a:p>
        </p:txBody>
      </p:sp>
      <p:sp>
        <p:nvSpPr>
          <p:cNvPr id="85" name="TextBox 84"/>
          <p:cNvSpPr txBox="1"/>
          <p:nvPr/>
        </p:nvSpPr>
        <p:spPr>
          <a:xfrm>
            <a:off x="4952992" y="4606034"/>
            <a:ext cx="13335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данные</a:t>
            </a:r>
            <a:endParaRPr lang="ru-RU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5619747" y="2928935"/>
            <a:ext cx="15240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FFFF00"/>
                </a:solidFill>
              </a:rPr>
              <a:t>Обработка</a:t>
            </a:r>
            <a:endParaRPr lang="ru-RU" sz="15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630332">
            <a:off x="7803816" y="3711707"/>
            <a:ext cx="25717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33CC"/>
                </a:solidFill>
              </a:rPr>
              <a:t>Налоги, субсидии</a:t>
            </a:r>
            <a:endParaRPr lang="ru-RU" sz="1500" dirty="0">
              <a:solidFill>
                <a:srgbClr val="0033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453751">
            <a:off x="7491094" y="2717598"/>
            <a:ext cx="23999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33CC"/>
                </a:solidFill>
              </a:rPr>
              <a:t>Данные финансовых организаций</a:t>
            </a:r>
            <a:endParaRPr lang="ru-RU" sz="1500" dirty="0">
              <a:solidFill>
                <a:srgbClr val="0033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575751">
            <a:off x="1982456" y="4022091"/>
            <a:ext cx="25335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33CC"/>
                </a:solidFill>
              </a:rPr>
              <a:t>Данные домашних хозяйств</a:t>
            </a:r>
            <a:endParaRPr lang="ru-RU" sz="1500" dirty="0">
              <a:solidFill>
                <a:srgbClr val="0033CC"/>
              </a:solidFill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10800000" flipV="1">
            <a:off x="8001013" y="3714752"/>
            <a:ext cx="1809763" cy="857256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5400000">
            <a:off x="7810512" y="2357430"/>
            <a:ext cx="2000264" cy="2000264"/>
          </a:xfrm>
          <a:prstGeom prst="straightConnector1">
            <a:avLst/>
          </a:prstGeom>
          <a:ln w="190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613338">
            <a:off x="2009731" y="3171978"/>
            <a:ext cx="25950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33CC"/>
                </a:solidFill>
              </a:rPr>
              <a:t>Данные предприятий</a:t>
            </a:r>
            <a:endParaRPr lang="ru-RU" sz="1500" dirty="0">
              <a:solidFill>
                <a:srgbClr val="0033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543694">
            <a:off x="2288210" y="2097328"/>
            <a:ext cx="25950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33CC"/>
                </a:solidFill>
              </a:rPr>
              <a:t>Данные предприятий</a:t>
            </a:r>
            <a:endParaRPr lang="ru-RU" sz="1500" dirty="0">
              <a:solidFill>
                <a:srgbClr val="0033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464649">
            <a:off x="6667504" y="4763825"/>
            <a:ext cx="1619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Расчеты ВВП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04665"/>
            <a:ext cx="10753195" cy="648072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 smtClean="0"/>
              <a:t>Сроки публикации ВВП</a:t>
            </a:r>
            <a:r>
              <a:rPr lang="ru-RU" sz="1800" b="1" baseline="30000" dirty="0" smtClean="0"/>
              <a:t>*</a:t>
            </a:r>
            <a:endParaRPr lang="ru-RU" sz="1800" b="1" baseline="30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9403" y="836712"/>
            <a:ext cx="10753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07435" y="6453336"/>
            <a:ext cx="10753195" cy="404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0C31E-AC9C-49F8-BBEE-CD731B2B8D34}" type="slidenum">
              <a:rPr kumimoji="0" lang="ru-RU" sz="10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JinKinzero\Desktop\8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9814512" y="1196752"/>
            <a:ext cx="2377488" cy="4791944"/>
          </a:xfrm>
          <a:prstGeom prst="rect">
            <a:avLst/>
          </a:prstGeom>
          <a:noFill/>
        </p:spPr>
      </p:pic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571461" y="980729"/>
          <a:ext cx="11144328" cy="4536504"/>
        </p:xfrm>
        <a:graphic>
          <a:graphicData uri="http://schemas.openxmlformats.org/drawingml/2006/table">
            <a:tbl>
              <a:tblPr/>
              <a:tblGrid>
                <a:gridCol w="6867448"/>
                <a:gridCol w="4276880"/>
              </a:tblGrid>
              <a:tr h="579166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Отчетные периоды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1" kern="1200" baseline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 публикации</a:t>
                      </a:r>
                      <a:endParaRPr lang="ru-RU" sz="15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1439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ВВП за 1 квартал отчетного года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28 июня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CE2"/>
                    </a:solidFill>
                  </a:tcPr>
                </a:tc>
              </a:tr>
              <a:tr h="579166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ВВП за 1 полугодие отчетного года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30 сентября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1"/>
                    </a:solidFill>
                  </a:tcPr>
                </a:tc>
              </a:tr>
              <a:tr h="796354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ВВП за 9 месяцев отчетного года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CE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27 декабря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CE2"/>
                    </a:solidFill>
                  </a:tcPr>
                </a:tc>
              </a:tr>
              <a:tr h="941145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ВВП за отчетный год </a:t>
                      </a:r>
                    </a:p>
                    <a:p>
                      <a:pPr marL="0" marR="0" lvl="0" indent="0" algn="just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(по предварительным данным)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22 апреля</a:t>
                      </a: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 после отчетного периода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1"/>
                    </a:solidFill>
                  </a:tcPr>
                </a:tc>
              </a:tr>
              <a:tr h="1109234">
                <a:tc>
                  <a:txBody>
                    <a:bodyPr/>
                    <a:lstStyle/>
                    <a:p>
                      <a:pPr marL="0" marR="0" lvl="0" indent="0" algn="just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ВВП за отчетный год </a:t>
                      </a:r>
                    </a:p>
                    <a:p>
                      <a:pPr marL="0" marR="0" lvl="0" indent="0" algn="just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(по отчетным данным)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C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31 июля </a:t>
                      </a: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ヒラギノ角ゴ Pro W3"/>
                          <a:cs typeface="Times New Roman" pitchFamily="18" charset="0"/>
                        </a:rPr>
                        <a:t>после отчетного периода</a:t>
                      </a: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ヒラギノ角ゴ Pro W3"/>
                        <a:cs typeface="Times New Roman" pitchFamily="18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CE2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23392" y="5589240"/>
            <a:ext cx="110412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* согласно Плану статистических работ на 2024 год, утвержденному приказом Исполняющего обязанности руководителя Бюро национальной статистики Агентства по стратегическому планированию и реформам Республики Казахстан от </a:t>
            </a:r>
            <a:r>
              <a:rPr lang="kk-KZ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30 июня </a:t>
            </a:r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2023 года </a:t>
            </a:r>
            <a:b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</a:br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№ </a:t>
            </a:r>
            <a:r>
              <a:rPr lang="kk-KZ" sz="1100" dirty="0" smtClean="0">
                <a:solidFill>
                  <a:srgbClr val="0000CC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109.</a:t>
            </a:r>
            <a:endParaRPr lang="ru-RU" sz="1100" dirty="0" smtClean="0">
              <a:solidFill>
                <a:srgbClr val="0000CC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4A948F-A1C6-4DA7-912E-DBB20A8643D3}"/>
              </a:ext>
            </a:extLst>
          </p:cNvPr>
          <p:cNvSpPr txBox="1"/>
          <p:nvPr/>
        </p:nvSpPr>
        <p:spPr>
          <a:xfrm>
            <a:off x="4597879" y="4830031"/>
            <a:ext cx="7453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659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Н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C490AA"/>
      </a:accent6>
      <a:hlink>
        <a:srgbClr val="0563C1"/>
      </a:hlink>
      <a:folHlink>
        <a:srgbClr val="F7CBAC"/>
      </a:folHlink>
    </a:clrScheme>
    <a:fontScheme name="БНС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451</Words>
  <Application>Microsoft Office PowerPoint</Application>
  <PresentationFormat>Произвольный</PresentationFormat>
  <Paragraphs>125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0</vt:lpstr>
      <vt:lpstr>Методология </vt:lpstr>
      <vt:lpstr>Валовой внутренний продукт</vt:lpstr>
      <vt:lpstr>Валовая добавленная стоимость</vt:lpstr>
      <vt:lpstr>Валовая добавленная стоимость по отраслям экономики</vt:lpstr>
      <vt:lpstr>Что такое ИФО ВВП</vt:lpstr>
      <vt:lpstr>Источники данных </vt:lpstr>
      <vt:lpstr>Сроки публикации ВВП*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Нуржан Сарсенбаев</dc:creator>
  <cp:lastModifiedBy>i.baimuratova</cp:lastModifiedBy>
  <cp:revision>92</cp:revision>
  <dcterms:created xsi:type="dcterms:W3CDTF">2023-01-26T09:44:43Z</dcterms:created>
  <dcterms:modified xsi:type="dcterms:W3CDTF">2024-01-24T05:58:52Z</dcterms:modified>
</cp:coreProperties>
</file>